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Anuphan"/>
      <p:regular r:id="rId30"/>
      <p:bold r:id="rId31"/>
    </p:embeddedFont>
    <p:embeddedFont>
      <p:font typeface="Anaheim"/>
      <p:regular r:id="rId32"/>
      <p:bold r:id="rId33"/>
    </p:embeddedFont>
    <p:embeddedFont>
      <p:font typeface="Public Sans Medium"/>
      <p:regular r:id="rId34"/>
      <p:bold r:id="rId35"/>
      <p:italic r:id="rId36"/>
      <p:boldItalic r:id="rId37"/>
    </p:embeddedFont>
    <p:embeddedFont>
      <p:font typeface="Public Sans"/>
      <p:regular r:id="rId38"/>
      <p:bold r:id="rId39"/>
      <p:italic r:id="rId40"/>
      <p:boldItalic r:id="rId41"/>
    </p:embeddedFont>
    <p:embeddedFont>
      <p:font typeface="Merriweather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ublicSans-italic.fntdata"/><Relationship Id="rId20" Type="http://schemas.openxmlformats.org/officeDocument/2006/relationships/slide" Target="slides/slide16.xml"/><Relationship Id="rId42" Type="http://schemas.openxmlformats.org/officeDocument/2006/relationships/font" Target="fonts/Merriweather-regular.fntdata"/><Relationship Id="rId41" Type="http://schemas.openxmlformats.org/officeDocument/2006/relationships/font" Target="fonts/PublicSans-boldItalic.fntdata"/><Relationship Id="rId22" Type="http://schemas.openxmlformats.org/officeDocument/2006/relationships/slide" Target="slides/slide18.xml"/><Relationship Id="rId44" Type="http://schemas.openxmlformats.org/officeDocument/2006/relationships/font" Target="fonts/Merriweather-italic.fntdata"/><Relationship Id="rId21" Type="http://schemas.openxmlformats.org/officeDocument/2006/relationships/slide" Target="slides/slide17.xml"/><Relationship Id="rId43" Type="http://schemas.openxmlformats.org/officeDocument/2006/relationships/font" Target="fonts/Merriweather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Merriweather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nuphan-bold.fntdata"/><Relationship Id="rId30" Type="http://schemas.openxmlformats.org/officeDocument/2006/relationships/font" Target="fonts/Anuphan-regular.fntdata"/><Relationship Id="rId11" Type="http://schemas.openxmlformats.org/officeDocument/2006/relationships/slide" Target="slides/slide7.xml"/><Relationship Id="rId33" Type="http://schemas.openxmlformats.org/officeDocument/2006/relationships/font" Target="fonts/Anaheim-bold.fntdata"/><Relationship Id="rId10" Type="http://schemas.openxmlformats.org/officeDocument/2006/relationships/slide" Target="slides/slide6.xml"/><Relationship Id="rId32" Type="http://schemas.openxmlformats.org/officeDocument/2006/relationships/font" Target="fonts/Anaheim-regular.fntdata"/><Relationship Id="rId13" Type="http://schemas.openxmlformats.org/officeDocument/2006/relationships/slide" Target="slides/slide9.xml"/><Relationship Id="rId35" Type="http://schemas.openxmlformats.org/officeDocument/2006/relationships/font" Target="fonts/PublicSansMedium-bold.fntdata"/><Relationship Id="rId12" Type="http://schemas.openxmlformats.org/officeDocument/2006/relationships/slide" Target="slides/slide8.xml"/><Relationship Id="rId34" Type="http://schemas.openxmlformats.org/officeDocument/2006/relationships/font" Target="fonts/PublicSansMedium-regular.fntdata"/><Relationship Id="rId15" Type="http://schemas.openxmlformats.org/officeDocument/2006/relationships/slide" Target="slides/slide11.xml"/><Relationship Id="rId37" Type="http://schemas.openxmlformats.org/officeDocument/2006/relationships/font" Target="fonts/PublicSans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PublicSansMedium-italic.fntdata"/><Relationship Id="rId17" Type="http://schemas.openxmlformats.org/officeDocument/2006/relationships/slide" Target="slides/slide13.xml"/><Relationship Id="rId39" Type="http://schemas.openxmlformats.org/officeDocument/2006/relationships/font" Target="fonts/PublicSans-bold.fntdata"/><Relationship Id="rId16" Type="http://schemas.openxmlformats.org/officeDocument/2006/relationships/slide" Target="slides/slide12.xml"/><Relationship Id="rId38" Type="http://schemas.openxmlformats.org/officeDocument/2006/relationships/font" Target="fonts/PublicSans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4dda1946d_4_2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4dda1946d_4_2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0183E"/>
              </a:buClr>
              <a:buSzPts val="1400"/>
              <a:buFont typeface="Anuphan"/>
              <a:buChar char="➢"/>
            </a:pPr>
            <a:r>
              <a:rPr lang="en" sz="1400">
                <a:solidFill>
                  <a:srgbClr val="30183E"/>
                </a:solidFill>
                <a:latin typeface="Anuphan"/>
                <a:ea typeface="Anuphan"/>
                <a:cs typeface="Anuphan"/>
                <a:sym typeface="Anuphan"/>
              </a:rPr>
              <a:t>The tables imdb_5000_movies and imdb_title_basics are connected through ‘originalTitle and the imdb_title_ratings	imdb_title_episode are connected through the 'tconst' identifier. </a:t>
            </a:r>
            <a:endParaRPr sz="1400">
              <a:solidFill>
                <a:srgbClr val="30183E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30183E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0183E"/>
              </a:buClr>
              <a:buSzPts val="1400"/>
              <a:buFont typeface="Anuphan"/>
              <a:buChar char="➢"/>
            </a:pPr>
            <a:r>
              <a:rPr lang="en" sz="1400">
                <a:solidFill>
                  <a:srgbClr val="30183E"/>
                </a:solidFill>
                <a:latin typeface="Anuphan"/>
                <a:ea typeface="Anuphan"/>
                <a:cs typeface="Anuphan"/>
                <a:sym typeface="Anuphan"/>
              </a:rPr>
              <a:t>Enables efficient cross-referencing of movie/show information. </a:t>
            </a:r>
            <a:endParaRPr sz="1400">
              <a:solidFill>
                <a:srgbClr val="30183E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30183E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0183E"/>
              </a:buClr>
              <a:buSzPts val="1400"/>
              <a:buFont typeface="Anuphan"/>
              <a:buChar char="➢"/>
            </a:pPr>
            <a:r>
              <a:rPr lang="en" sz="1400">
                <a:solidFill>
                  <a:srgbClr val="30183E"/>
                </a:solidFill>
                <a:latin typeface="Anuphan"/>
                <a:ea typeface="Anuphan"/>
                <a:cs typeface="Anuphan"/>
                <a:sym typeface="Anuphan"/>
              </a:rPr>
              <a:t>Supports data integrity across the database.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d65a63e740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d65a63e740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f0ff6857d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f0ff6857d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b8d7225c3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1b8d7225c3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d65acd446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d65acd446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dda1946d_4_2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dda1946d_4_2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b8d7225c3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1b8d7225c3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1b8d7225c3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1b8d7225c3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d65acd446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d65acd44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d65acd44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d65acd44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1b8d7225c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1b8d7225c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1b8d7225c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1b8d7225c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183E"/>
              </a:buClr>
              <a:buSzPts val="1400"/>
              <a:buFont typeface="Anuphan"/>
              <a:buChar char="★"/>
            </a:pPr>
            <a:r>
              <a:rPr b="1" lang="en">
                <a:solidFill>
                  <a:schemeClr val="dk1"/>
                </a:solidFill>
              </a:rPr>
              <a:t>Focus on High-Performing Genres and Themes</a:t>
            </a:r>
            <a:r>
              <a:rPr lang="en">
                <a:solidFill>
                  <a:schemeClr val="dk1"/>
                </a:solidFill>
              </a:rPr>
              <a:t>: Prioritize Action, Adventure, Animation, and popular themes like War and Western; tailor content to regional preferences.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183E"/>
              </a:buClr>
              <a:buSzPts val="1400"/>
              <a:buFont typeface="Anuphan"/>
              <a:buChar char="★"/>
            </a:pPr>
            <a:r>
              <a:rPr b="1" lang="en">
                <a:solidFill>
                  <a:schemeClr val="dk1"/>
                </a:solidFill>
              </a:rPr>
              <a:t>Optimize Runtime</a:t>
            </a:r>
            <a:r>
              <a:rPr lang="en">
                <a:solidFill>
                  <a:schemeClr val="dk1"/>
                </a:solidFill>
              </a:rPr>
              <a:t>: Aim for 1.5–2 hours to meet audience expectations.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183E"/>
              </a:buClr>
              <a:buSzPts val="1400"/>
              <a:buFont typeface="Anuphan"/>
              <a:buChar char="★"/>
            </a:pPr>
            <a:r>
              <a:rPr b="1" lang="en">
                <a:solidFill>
                  <a:schemeClr val="dk1"/>
                </a:solidFill>
              </a:rPr>
              <a:t>Strategic Release Timing</a:t>
            </a:r>
            <a:r>
              <a:rPr lang="en">
                <a:solidFill>
                  <a:schemeClr val="dk1"/>
                </a:solidFill>
              </a:rPr>
              <a:t>: Schedule major releases in June and December to maximize peak viewing periods.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183E"/>
              </a:buClr>
              <a:buSzPts val="1400"/>
              <a:buFont typeface="Anuphan"/>
              <a:buChar char="★"/>
            </a:pPr>
            <a:r>
              <a:rPr b="1" lang="en">
                <a:solidFill>
                  <a:schemeClr val="dk1"/>
                </a:solidFill>
              </a:rPr>
              <a:t>Regional Tailoring</a:t>
            </a:r>
            <a:r>
              <a:rPr lang="en">
                <a:solidFill>
                  <a:schemeClr val="dk1"/>
                </a:solidFill>
              </a:rPr>
              <a:t>: Cater to regional markets, e.g., capitalize on Caribbean successes like </a:t>
            </a:r>
            <a:r>
              <a:rPr i="1" lang="en">
                <a:solidFill>
                  <a:schemeClr val="dk1"/>
                </a:solidFill>
              </a:rPr>
              <a:t>Pirates of the Caribbean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183E"/>
              </a:buClr>
              <a:buSzPts val="1400"/>
              <a:buFont typeface="Anuphan"/>
              <a:buChar char="★"/>
            </a:pPr>
            <a:r>
              <a:rPr b="1" lang="en">
                <a:solidFill>
                  <a:schemeClr val="dk1"/>
                </a:solidFill>
              </a:rPr>
              <a:t>Brand Building</a:t>
            </a:r>
            <a:r>
              <a:rPr lang="en">
                <a:solidFill>
                  <a:schemeClr val="dk1"/>
                </a:solidFill>
              </a:rPr>
              <a:t>: Strengthen studio brands (e.g., Marvel Studios) to drive audience loyalty and consistent revenue.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183E"/>
              </a:buClr>
              <a:buSzPts val="1400"/>
              <a:buFont typeface="Anuphan"/>
              <a:buChar char="★"/>
            </a:pPr>
            <a:r>
              <a:rPr b="1" lang="en">
                <a:solidFill>
                  <a:schemeClr val="dk1"/>
                </a:solidFill>
              </a:rPr>
              <a:t>Expand Global Reach</a:t>
            </a:r>
            <a:r>
              <a:rPr lang="en">
                <a:solidFill>
                  <a:schemeClr val="dk1"/>
                </a:solidFill>
              </a:rPr>
              <a:t>: Invest in regional films (e.g., Indian cinema) to tap into new and growing markets.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1b8d7225c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1b8d7225c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1b8d7225c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1b8d7225c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183E"/>
              </a:buClr>
              <a:buSzPts val="1400"/>
              <a:buFont typeface="Anuphan"/>
              <a:buChar char="-"/>
            </a:pPr>
            <a:r>
              <a:rPr b="1" lang="en" sz="1500">
                <a:solidFill>
                  <a:srgbClr val="DF593D"/>
                </a:solidFill>
                <a:latin typeface="Anuphan"/>
                <a:ea typeface="Anuphan"/>
                <a:cs typeface="Anuphan"/>
                <a:sym typeface="Anuphan"/>
              </a:rPr>
              <a:t>Impact of Streaming Platforms</a:t>
            </a:r>
            <a:r>
              <a:rPr lang="en" sz="1400">
                <a:solidFill>
                  <a:srgbClr val="30183E"/>
                </a:solidFill>
                <a:latin typeface="Anuphan"/>
                <a:ea typeface="Anuphan"/>
                <a:cs typeface="Anuphan"/>
                <a:sym typeface="Anuphan"/>
              </a:rPr>
              <a:t>: Analyze the impact of streaming services on traditional movie revenue models and audience behavior.</a:t>
            </a:r>
            <a:endParaRPr sz="1400">
              <a:solidFill>
                <a:srgbClr val="30183E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183E"/>
              </a:buClr>
              <a:buSzPts val="1400"/>
              <a:buFont typeface="Anuphan"/>
              <a:buChar char="-"/>
            </a:pPr>
            <a:r>
              <a:rPr b="1" lang="en" sz="1400">
                <a:solidFill>
                  <a:srgbClr val="DF593D"/>
                </a:solidFill>
                <a:latin typeface="Anuphan"/>
                <a:ea typeface="Anuphan"/>
                <a:cs typeface="Anuphan"/>
                <a:sym typeface="Anuphan"/>
              </a:rPr>
              <a:t>Star Power and Directorial Influence</a:t>
            </a:r>
            <a:r>
              <a:rPr lang="en" sz="1400">
                <a:solidFill>
                  <a:srgbClr val="30183E"/>
                </a:solidFill>
                <a:latin typeface="Anuphan"/>
                <a:ea typeface="Anuphan"/>
                <a:cs typeface="Anuphan"/>
                <a:sym typeface="Anuphan"/>
              </a:rPr>
              <a:t>: Explore how actors, directors, and budgets affect box office success for more refined strategies.</a:t>
            </a:r>
            <a:endParaRPr sz="1400">
              <a:solidFill>
                <a:srgbClr val="30183E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183E"/>
              </a:buClr>
              <a:buSzPts val="1400"/>
              <a:buFont typeface="Anuphan"/>
              <a:buChar char="-"/>
            </a:pPr>
            <a:r>
              <a:rPr b="1" lang="en" sz="1500">
                <a:solidFill>
                  <a:srgbClr val="DF593D"/>
                </a:solidFill>
                <a:latin typeface="Anuphan"/>
                <a:ea typeface="Anuphan"/>
                <a:cs typeface="Anuphan"/>
                <a:sym typeface="Anuphan"/>
              </a:rPr>
              <a:t>Regional Preferences</a:t>
            </a:r>
            <a:r>
              <a:rPr lang="en" sz="1400">
                <a:solidFill>
                  <a:srgbClr val="30183E"/>
                </a:solidFill>
                <a:latin typeface="Anuphan"/>
                <a:ea typeface="Anuphan"/>
                <a:cs typeface="Anuphan"/>
                <a:sym typeface="Anuphan"/>
              </a:rPr>
              <a:t>: Examine variations in audience tastes across regions to better cater to global markets.</a:t>
            </a:r>
            <a:endParaRPr sz="1400">
              <a:solidFill>
                <a:srgbClr val="30183E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183E"/>
              </a:buClr>
              <a:buSzPts val="1400"/>
              <a:buFont typeface="Anuphan"/>
              <a:buChar char="-"/>
            </a:pPr>
            <a:r>
              <a:rPr b="1" lang="en" sz="1500">
                <a:solidFill>
                  <a:srgbClr val="DF593D"/>
                </a:solidFill>
                <a:latin typeface="Anuphan"/>
                <a:ea typeface="Anuphan"/>
                <a:cs typeface="Anuphan"/>
                <a:sym typeface="Anuphan"/>
              </a:rPr>
              <a:t>Budget Analysis</a:t>
            </a:r>
            <a:r>
              <a:rPr lang="en" sz="1400">
                <a:solidFill>
                  <a:srgbClr val="30183E"/>
                </a:solidFill>
                <a:latin typeface="Anuphan"/>
                <a:ea typeface="Anuphan"/>
                <a:cs typeface="Anuphan"/>
                <a:sym typeface="Anuphan"/>
              </a:rPr>
              <a:t>: Study the relationship between budget size and box office success for optimal investment decisions.</a:t>
            </a:r>
            <a:endParaRPr sz="1400">
              <a:solidFill>
                <a:srgbClr val="30183E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183E"/>
              </a:buClr>
              <a:buSzPts val="1400"/>
              <a:buFont typeface="Anuphan"/>
              <a:buChar char="-"/>
            </a:pPr>
            <a:r>
              <a:rPr b="1" lang="en" sz="1500">
                <a:solidFill>
                  <a:srgbClr val="DF593D"/>
                </a:solidFill>
                <a:latin typeface="Anuphan"/>
                <a:ea typeface="Anuphan"/>
                <a:cs typeface="Anuphan"/>
                <a:sym typeface="Anuphan"/>
              </a:rPr>
              <a:t>Evolving Audience Behavior</a:t>
            </a:r>
            <a:r>
              <a:rPr lang="en" sz="1400">
                <a:solidFill>
                  <a:srgbClr val="30183E"/>
                </a:solidFill>
                <a:latin typeface="Anuphan"/>
                <a:ea typeface="Anuphan"/>
                <a:cs typeface="Anuphan"/>
                <a:sym typeface="Anuphan"/>
              </a:rPr>
              <a:t>: Adapt production and distribution strategies to align with changing audience preferences across cinema, TV, and streaming platforms.</a:t>
            </a:r>
            <a:endParaRPr sz="1400">
              <a:solidFill>
                <a:srgbClr val="30183E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30183E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1b8d7225c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1b8d7225c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4dda1946d_6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4dda1946d_6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be69f48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be69f4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be69f489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1be69f489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be69f489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1be69f489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bf1c73c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1bf1c73c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0183E"/>
                </a:solidFill>
                <a:latin typeface="Anuphan"/>
                <a:ea typeface="Anuphan"/>
                <a:cs typeface="Anuphan"/>
                <a:sym typeface="Anuphan"/>
              </a:rPr>
              <a:t>A collection of comprehensive, regularly updated datasets from IMDb, covering movie and TV show metadata for non-commercial use.</a:t>
            </a:r>
            <a:endParaRPr sz="1400">
              <a:solidFill>
                <a:srgbClr val="30183E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0183E"/>
                </a:solidFill>
                <a:latin typeface="Anuphan"/>
                <a:ea typeface="Anuphan"/>
                <a:cs typeface="Anuphan"/>
                <a:sym typeface="Anuphan"/>
              </a:rPr>
              <a:t>Movie Box Office Revenue Prediction Dataset: A curated dataset from Mendeley containing features like budgets, genres, and cast, designed for predicting movie box office revenue.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Relationship Id="rId3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Relationship Id="rId3" Type="http://schemas.openxmlformats.org/officeDocument/2006/relationships/image" Target="../media/image6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7100"/>
            <a:ext cx="914398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0" l="25097" r="25097" t="0"/>
          <a:stretch/>
        </p:blipFill>
        <p:spPr>
          <a:xfrm rot="5134996">
            <a:off x="-1227852" y="-1076918"/>
            <a:ext cx="2450730" cy="276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 amt="70000"/>
          </a:blip>
          <a:srcRect b="0" l="21958" r="21952" t="0"/>
          <a:stretch/>
        </p:blipFill>
        <p:spPr>
          <a:xfrm rot="8569532">
            <a:off x="5116097" y="-1948512"/>
            <a:ext cx="2926307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150815" y="1700000"/>
            <a:ext cx="5197800" cy="20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50763" y="3792800"/>
            <a:ext cx="51978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1"/>
          <p:cNvPicPr preferRelativeResize="0"/>
          <p:nvPr/>
        </p:nvPicPr>
        <p:blipFill rotWithShape="1">
          <a:blip r:embed="rId3">
            <a:alphaModFix/>
          </a:blip>
          <a:srcRect b="0" l="22440" r="22435" t="0"/>
          <a:stretch/>
        </p:blipFill>
        <p:spPr>
          <a:xfrm rot="6661968">
            <a:off x="6787370" y="3365020"/>
            <a:ext cx="3286809" cy="335281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1231813" y="979575"/>
            <a:ext cx="2673900" cy="11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4010088" y="979575"/>
            <a:ext cx="3902100" cy="11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subTitle"/>
          </p:nvPr>
        </p:nvSpPr>
        <p:spPr>
          <a:xfrm>
            <a:off x="3953813" y="1505600"/>
            <a:ext cx="4330800" cy="8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2" type="subTitle"/>
          </p:nvPr>
        </p:nvSpPr>
        <p:spPr>
          <a:xfrm>
            <a:off x="3953813" y="2514375"/>
            <a:ext cx="4330800" cy="8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3" type="subTitle"/>
          </p:nvPr>
        </p:nvSpPr>
        <p:spPr>
          <a:xfrm>
            <a:off x="3953813" y="3523150"/>
            <a:ext cx="4330800" cy="8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4" type="subTitle"/>
          </p:nvPr>
        </p:nvSpPr>
        <p:spPr>
          <a:xfrm>
            <a:off x="1603264" y="1505600"/>
            <a:ext cx="2350500" cy="8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5" type="subTitle"/>
          </p:nvPr>
        </p:nvSpPr>
        <p:spPr>
          <a:xfrm>
            <a:off x="1603264" y="2514375"/>
            <a:ext cx="2350500" cy="8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6" type="subTitle"/>
          </p:nvPr>
        </p:nvSpPr>
        <p:spPr>
          <a:xfrm>
            <a:off x="1603264" y="3523150"/>
            <a:ext cx="2350500" cy="8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cxnSp>
        <p:nvCxnSpPr>
          <p:cNvPr id="82" name="Google Shape;82;p13"/>
          <p:cNvCxnSpPr/>
          <p:nvPr/>
        </p:nvCxnSpPr>
        <p:spPr>
          <a:xfrm>
            <a:off x="711663" y="528026"/>
            <a:ext cx="0" cy="59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3" name="Google Shape;83;p13"/>
          <p:cNvGrpSpPr/>
          <p:nvPr/>
        </p:nvGrpSpPr>
        <p:grpSpPr>
          <a:xfrm>
            <a:off x="-2605274" y="693181"/>
            <a:ext cx="14360523" cy="6260813"/>
            <a:chOff x="-2605274" y="693181"/>
            <a:chExt cx="14360523" cy="6260813"/>
          </a:xfrm>
        </p:grpSpPr>
        <p:pic>
          <p:nvPicPr>
            <p:cNvPr id="84" name="Google Shape;84;p13"/>
            <p:cNvPicPr preferRelativeResize="0"/>
            <p:nvPr/>
          </p:nvPicPr>
          <p:blipFill rotWithShape="1">
            <a:blip r:embed="rId3">
              <a:alphaModFix/>
            </a:blip>
            <a:srcRect b="0" l="26113" r="26113" t="0"/>
            <a:stretch/>
          </p:blipFill>
          <p:spPr>
            <a:xfrm rot="2046218">
              <a:off x="8211650" y="1203475"/>
              <a:ext cx="2848600" cy="335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 rotWithShape="1">
            <a:blip r:embed="rId3">
              <a:alphaModFix/>
            </a:blip>
            <a:srcRect b="0" l="26113" r="26113" t="0"/>
            <a:stretch/>
          </p:blipFill>
          <p:spPr>
            <a:xfrm flipH="1" rot="-2046218">
              <a:off x="-1910275" y="3090900"/>
              <a:ext cx="2848600" cy="3352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 b="0" l="16188" r="16188" t="0"/>
          <a:stretch/>
        </p:blipFill>
        <p:spPr>
          <a:xfrm rot="-1563543">
            <a:off x="6875700" y="-1120650"/>
            <a:ext cx="2787250" cy="2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/>
          <p:nvPr>
            <p:ph type="title"/>
          </p:nvPr>
        </p:nvSpPr>
        <p:spPr>
          <a:xfrm>
            <a:off x="720000" y="537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5026437" y="1357675"/>
            <a:ext cx="33039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2" type="subTitle"/>
          </p:nvPr>
        </p:nvSpPr>
        <p:spPr>
          <a:xfrm>
            <a:off x="5026437" y="2245333"/>
            <a:ext cx="33039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3" type="subTitle"/>
          </p:nvPr>
        </p:nvSpPr>
        <p:spPr>
          <a:xfrm>
            <a:off x="5030029" y="3132992"/>
            <a:ext cx="33039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4" type="subTitle"/>
          </p:nvPr>
        </p:nvSpPr>
        <p:spPr>
          <a:xfrm>
            <a:off x="5030029" y="4020650"/>
            <a:ext cx="33039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hasCustomPrompt="1" idx="5" type="title"/>
          </p:nvPr>
        </p:nvSpPr>
        <p:spPr>
          <a:xfrm>
            <a:off x="810063" y="1357676"/>
            <a:ext cx="865500" cy="576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/>
          <p:nvPr>
            <p:ph hasCustomPrompt="1" idx="6" type="title"/>
          </p:nvPr>
        </p:nvSpPr>
        <p:spPr>
          <a:xfrm>
            <a:off x="810063" y="3132992"/>
            <a:ext cx="865500" cy="576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/>
          <p:nvPr>
            <p:ph hasCustomPrompt="1" idx="7" type="title"/>
          </p:nvPr>
        </p:nvSpPr>
        <p:spPr>
          <a:xfrm>
            <a:off x="810063" y="2245334"/>
            <a:ext cx="865500" cy="576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7" name="Google Shape;97;p14"/>
          <p:cNvSpPr txBox="1"/>
          <p:nvPr>
            <p:ph hasCustomPrompt="1" idx="8" type="title"/>
          </p:nvPr>
        </p:nvSpPr>
        <p:spPr>
          <a:xfrm>
            <a:off x="810063" y="4020651"/>
            <a:ext cx="865500" cy="576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/>
          <p:nvPr>
            <p:ph idx="9" type="subTitle"/>
          </p:nvPr>
        </p:nvSpPr>
        <p:spPr>
          <a:xfrm>
            <a:off x="1818188" y="1357675"/>
            <a:ext cx="32082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3" type="subTitle"/>
          </p:nvPr>
        </p:nvSpPr>
        <p:spPr>
          <a:xfrm>
            <a:off x="1818188" y="2245333"/>
            <a:ext cx="32082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4" type="subTitle"/>
          </p:nvPr>
        </p:nvSpPr>
        <p:spPr>
          <a:xfrm>
            <a:off x="1818188" y="3132992"/>
            <a:ext cx="32082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15" type="subTitle"/>
          </p:nvPr>
        </p:nvSpPr>
        <p:spPr>
          <a:xfrm>
            <a:off x="1818188" y="4020650"/>
            <a:ext cx="32082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cxnSp>
        <p:nvCxnSpPr>
          <p:cNvPr id="102" name="Google Shape;102;p14"/>
          <p:cNvCxnSpPr/>
          <p:nvPr/>
        </p:nvCxnSpPr>
        <p:spPr>
          <a:xfrm>
            <a:off x="711663" y="528026"/>
            <a:ext cx="0" cy="59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 amt="60000"/>
          </a:blip>
          <a:srcRect b="0" l="20241" r="20241" t="0"/>
          <a:stretch/>
        </p:blipFill>
        <p:spPr>
          <a:xfrm rot="-4065032">
            <a:off x="7506575" y="3827400"/>
            <a:ext cx="3548851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" type="subTitle"/>
          </p:nvPr>
        </p:nvSpPr>
        <p:spPr>
          <a:xfrm>
            <a:off x="3556004" y="1180325"/>
            <a:ext cx="48744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2" type="subTitle"/>
          </p:nvPr>
        </p:nvSpPr>
        <p:spPr>
          <a:xfrm>
            <a:off x="3556004" y="1764500"/>
            <a:ext cx="48744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3" type="subTitle"/>
          </p:nvPr>
        </p:nvSpPr>
        <p:spPr>
          <a:xfrm>
            <a:off x="3556004" y="2932850"/>
            <a:ext cx="48744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idx="4" type="subTitle"/>
          </p:nvPr>
        </p:nvSpPr>
        <p:spPr>
          <a:xfrm>
            <a:off x="3556010" y="3517025"/>
            <a:ext cx="48744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5" type="subTitle"/>
          </p:nvPr>
        </p:nvSpPr>
        <p:spPr>
          <a:xfrm>
            <a:off x="3556004" y="2348675"/>
            <a:ext cx="48744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6" type="subTitle"/>
          </p:nvPr>
        </p:nvSpPr>
        <p:spPr>
          <a:xfrm>
            <a:off x="3556000" y="4101200"/>
            <a:ext cx="48744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7" type="subTitle"/>
          </p:nvPr>
        </p:nvSpPr>
        <p:spPr>
          <a:xfrm>
            <a:off x="720000" y="1180325"/>
            <a:ext cx="28359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8" type="subTitle"/>
          </p:nvPr>
        </p:nvSpPr>
        <p:spPr>
          <a:xfrm>
            <a:off x="720000" y="1764500"/>
            <a:ext cx="28359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9" type="subTitle"/>
          </p:nvPr>
        </p:nvSpPr>
        <p:spPr>
          <a:xfrm>
            <a:off x="720000" y="2348675"/>
            <a:ext cx="28359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3" type="subTitle"/>
          </p:nvPr>
        </p:nvSpPr>
        <p:spPr>
          <a:xfrm>
            <a:off x="720000" y="2932850"/>
            <a:ext cx="28359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14" type="subTitle"/>
          </p:nvPr>
        </p:nvSpPr>
        <p:spPr>
          <a:xfrm>
            <a:off x="720000" y="3517025"/>
            <a:ext cx="28359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15" type="subTitle"/>
          </p:nvPr>
        </p:nvSpPr>
        <p:spPr>
          <a:xfrm>
            <a:off x="720000" y="4101200"/>
            <a:ext cx="28359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cxnSp>
        <p:nvCxnSpPr>
          <p:cNvPr id="120" name="Google Shape;120;p15"/>
          <p:cNvCxnSpPr/>
          <p:nvPr/>
        </p:nvCxnSpPr>
        <p:spPr>
          <a:xfrm>
            <a:off x="711663" y="528026"/>
            <a:ext cx="0" cy="59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b="0" l="26709" r="26709" t="0"/>
          <a:stretch/>
        </p:blipFill>
        <p:spPr>
          <a:xfrm rot="2700000">
            <a:off x="8142375" y="3264313"/>
            <a:ext cx="27774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25" name="Google Shape;125;p16"/>
          <p:cNvCxnSpPr/>
          <p:nvPr/>
        </p:nvCxnSpPr>
        <p:spPr>
          <a:xfrm>
            <a:off x="711663" y="528026"/>
            <a:ext cx="0" cy="59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-1710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29" name="Google Shape;129;p17"/>
          <p:cNvCxnSpPr/>
          <p:nvPr/>
        </p:nvCxnSpPr>
        <p:spPr>
          <a:xfrm>
            <a:off x="711663" y="528026"/>
            <a:ext cx="0" cy="59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0" name="Google Shape;130;p17"/>
          <p:cNvGrpSpPr/>
          <p:nvPr/>
        </p:nvGrpSpPr>
        <p:grpSpPr>
          <a:xfrm>
            <a:off x="-1421975" y="1056750"/>
            <a:ext cx="12851501" cy="5241099"/>
            <a:chOff x="-1421975" y="1056750"/>
            <a:chExt cx="12851501" cy="5241099"/>
          </a:xfrm>
        </p:grpSpPr>
        <p:pic>
          <p:nvPicPr>
            <p:cNvPr id="131" name="Google Shape;131;p17"/>
            <p:cNvPicPr preferRelativeResize="0"/>
            <p:nvPr/>
          </p:nvPicPr>
          <p:blipFill rotWithShape="1">
            <a:blip r:embed="rId3">
              <a:alphaModFix/>
            </a:blip>
            <a:srcRect b="0" l="17621" r="17615" t="0"/>
            <a:stretch/>
          </p:blipFill>
          <p:spPr>
            <a:xfrm flipH="1">
              <a:off x="-1421975" y="4002925"/>
              <a:ext cx="2643075" cy="2294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760655">
              <a:off x="7591175" y="2201714"/>
              <a:ext cx="3919551" cy="22039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18"/>
          <p:cNvGrpSpPr/>
          <p:nvPr/>
        </p:nvGrpSpPr>
        <p:grpSpPr>
          <a:xfrm>
            <a:off x="3113275" y="-1830775"/>
            <a:ext cx="3891375" cy="2370275"/>
            <a:chOff x="3113275" y="-1830775"/>
            <a:chExt cx="3891375" cy="2370275"/>
          </a:xfrm>
        </p:grpSpPr>
        <p:pic>
          <p:nvPicPr>
            <p:cNvPr id="136" name="Google Shape;136;p18"/>
            <p:cNvPicPr preferRelativeResize="0"/>
            <p:nvPr/>
          </p:nvPicPr>
          <p:blipFill rotWithShape="1">
            <a:blip r:embed="rId3">
              <a:alphaModFix/>
            </a:blip>
            <a:srcRect b="0" l="15392" r="15398" t="0"/>
            <a:stretch/>
          </p:blipFill>
          <p:spPr>
            <a:xfrm>
              <a:off x="3113275" y="-1830775"/>
              <a:ext cx="2917450" cy="237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8"/>
            <p:cNvPicPr preferRelativeResize="0"/>
            <p:nvPr/>
          </p:nvPicPr>
          <p:blipFill rotWithShape="1">
            <a:blip r:embed="rId3">
              <a:alphaModFix/>
            </a:blip>
            <a:srcRect b="0" l="15392" r="15398" t="0"/>
            <a:stretch/>
          </p:blipFill>
          <p:spPr>
            <a:xfrm>
              <a:off x="4087200" y="-1830775"/>
              <a:ext cx="2917450" cy="2370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" name="Google Shape;138;p18"/>
          <p:cNvSpPr txBox="1"/>
          <p:nvPr>
            <p:ph type="title"/>
          </p:nvPr>
        </p:nvSpPr>
        <p:spPr>
          <a:xfrm>
            <a:off x="3992800" y="539500"/>
            <a:ext cx="4293900" cy="11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9" name="Google Shape;139;p18"/>
          <p:cNvSpPr txBox="1"/>
          <p:nvPr>
            <p:ph idx="1" type="subTitle"/>
          </p:nvPr>
        </p:nvSpPr>
        <p:spPr>
          <a:xfrm>
            <a:off x="3992800" y="1584975"/>
            <a:ext cx="42939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/>
        </p:nvSpPr>
        <p:spPr>
          <a:xfrm>
            <a:off x="4251275" y="3491450"/>
            <a:ext cx="40353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, and infographics &amp; images by </a:t>
            </a:r>
            <a:r>
              <a:rPr b="1" lang="en" sz="11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 </a:t>
            </a:r>
            <a:endParaRPr b="1" sz="1100" u="sng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9"/>
          <p:cNvGrpSpPr/>
          <p:nvPr/>
        </p:nvGrpSpPr>
        <p:grpSpPr>
          <a:xfrm>
            <a:off x="2614050" y="-1814381"/>
            <a:ext cx="8768877" cy="8790281"/>
            <a:chOff x="2614050" y="-1814381"/>
            <a:chExt cx="8768877" cy="8790281"/>
          </a:xfrm>
        </p:grpSpPr>
        <p:pic>
          <p:nvPicPr>
            <p:cNvPr id="144" name="Google Shape;144;p19"/>
            <p:cNvPicPr preferRelativeResize="0"/>
            <p:nvPr/>
          </p:nvPicPr>
          <p:blipFill rotWithShape="1">
            <a:blip r:embed="rId3">
              <a:alphaModFix/>
            </a:blip>
            <a:srcRect b="0" l="17621" r="17615" t="0"/>
            <a:stretch/>
          </p:blipFill>
          <p:spPr>
            <a:xfrm flipH="1">
              <a:off x="2614050" y="4680975"/>
              <a:ext cx="2643075" cy="2294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450475">
              <a:off x="7219875" y="-801061"/>
              <a:ext cx="3919552" cy="22039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 amt="60000"/>
          </a:blip>
          <a:srcRect b="0" l="20241" r="20241" t="0"/>
          <a:stretch/>
        </p:blipFill>
        <p:spPr>
          <a:xfrm rot="-5400000">
            <a:off x="7102975" y="3246225"/>
            <a:ext cx="354885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3"/>
          <p:cNvGrpSpPr/>
          <p:nvPr/>
        </p:nvGrpSpPr>
        <p:grpSpPr>
          <a:xfrm>
            <a:off x="-2535982" y="2149018"/>
            <a:ext cx="14215964" cy="4779039"/>
            <a:chOff x="-2535982" y="-430082"/>
            <a:chExt cx="14215964" cy="4779039"/>
          </a:xfrm>
        </p:grpSpPr>
        <p:pic>
          <p:nvPicPr>
            <p:cNvPr id="17" name="Google Shape;17;p3"/>
            <p:cNvPicPr preferRelativeResize="0"/>
            <p:nvPr/>
          </p:nvPicPr>
          <p:blipFill rotWithShape="1">
            <a:blip r:embed="rId3">
              <a:alphaModFix/>
            </a:blip>
            <a:srcRect b="0" l="22104" r="22104" t="0"/>
            <a:stretch/>
          </p:blipFill>
          <p:spPr>
            <a:xfrm rot="2700000">
              <a:off x="7655200" y="255025"/>
              <a:ext cx="3326550" cy="335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3"/>
            <p:cNvPicPr preferRelativeResize="0"/>
            <p:nvPr/>
          </p:nvPicPr>
          <p:blipFill rotWithShape="1">
            <a:blip r:embed="rId3">
              <a:alphaModFix/>
            </a:blip>
            <a:srcRect b="0" l="22104" r="22104" t="0"/>
            <a:stretch/>
          </p:blipFill>
          <p:spPr>
            <a:xfrm flipH="1" rot="-2700000">
              <a:off x="-1837750" y="311050"/>
              <a:ext cx="3326550" cy="335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19;p3"/>
          <p:cNvSpPr txBox="1"/>
          <p:nvPr>
            <p:ph type="title"/>
          </p:nvPr>
        </p:nvSpPr>
        <p:spPr>
          <a:xfrm>
            <a:off x="2005011" y="3289725"/>
            <a:ext cx="6249900" cy="87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889100" y="3289725"/>
            <a:ext cx="1042500" cy="876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005000" y="4166400"/>
            <a:ext cx="624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7100"/>
            <a:ext cx="914398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3">
            <a:alphaModFix/>
          </a:blip>
          <a:srcRect b="0" l="16525" r="15270" t="0"/>
          <a:stretch/>
        </p:blipFill>
        <p:spPr>
          <a:xfrm rot="3336369">
            <a:off x="7315180" y="2290188"/>
            <a:ext cx="4066740" cy="3352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0000" y="1215752"/>
            <a:ext cx="7704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27" name="Google Shape;27;p4"/>
          <p:cNvCxnSpPr/>
          <p:nvPr/>
        </p:nvCxnSpPr>
        <p:spPr>
          <a:xfrm>
            <a:off x="711663" y="528026"/>
            <a:ext cx="0" cy="59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17100"/>
            <a:ext cx="914398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 b="0" l="16120" r="16120" t="0"/>
          <a:stretch/>
        </p:blipFill>
        <p:spPr>
          <a:xfrm>
            <a:off x="7346600" y="-2488950"/>
            <a:ext cx="404035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type="title"/>
          </p:nvPr>
        </p:nvSpPr>
        <p:spPr>
          <a:xfrm>
            <a:off x="720000" y="53936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1538638" y="3524600"/>
            <a:ext cx="66075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1538638" y="1719097"/>
            <a:ext cx="66075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1538638" y="1348450"/>
            <a:ext cx="6607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1538638" y="3153952"/>
            <a:ext cx="6607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solidFill>
                  <a:schemeClr val="dk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ublic Sans Medium"/>
              <a:buNone/>
              <a:defRPr sz="1900"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/>
        </p:txBody>
      </p:sp>
      <p:cxnSp>
        <p:nvCxnSpPr>
          <p:cNvPr id="36" name="Google Shape;36;p5"/>
          <p:cNvCxnSpPr/>
          <p:nvPr/>
        </p:nvCxnSpPr>
        <p:spPr>
          <a:xfrm>
            <a:off x="711663" y="528026"/>
            <a:ext cx="0" cy="59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39;p6"/>
          <p:cNvGrpSpPr/>
          <p:nvPr/>
        </p:nvGrpSpPr>
        <p:grpSpPr>
          <a:xfrm>
            <a:off x="-2393207" y="-1625284"/>
            <a:ext cx="11902132" cy="4966247"/>
            <a:chOff x="-2393207" y="-1625284"/>
            <a:chExt cx="11902132" cy="4966247"/>
          </a:xfrm>
        </p:grpSpPr>
        <p:pic>
          <p:nvPicPr>
            <p:cNvPr id="40" name="Google Shape;40;p6"/>
            <p:cNvPicPr preferRelativeResize="0"/>
            <p:nvPr/>
          </p:nvPicPr>
          <p:blipFill rotWithShape="1">
            <a:blip r:embed="rId3">
              <a:alphaModFix/>
            </a:blip>
            <a:srcRect b="0" l="18214" r="18208" t="0"/>
            <a:stretch/>
          </p:blipFill>
          <p:spPr>
            <a:xfrm rot="8930868">
              <a:off x="-1943899" y="-1066384"/>
              <a:ext cx="2867849" cy="2536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6"/>
            <p:cNvPicPr preferRelativeResize="0"/>
            <p:nvPr/>
          </p:nvPicPr>
          <p:blipFill rotWithShape="1">
            <a:blip r:embed="rId4">
              <a:alphaModFix/>
            </a:blip>
            <a:srcRect b="0" l="26247" r="26247" t="0"/>
            <a:stretch/>
          </p:blipFill>
          <p:spPr>
            <a:xfrm>
              <a:off x="8557225" y="2214488"/>
              <a:ext cx="951700" cy="11264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2" name="Google Shape;42;p6"/>
          <p:cNvCxnSpPr/>
          <p:nvPr/>
        </p:nvCxnSpPr>
        <p:spPr>
          <a:xfrm>
            <a:off x="711663" y="528026"/>
            <a:ext cx="0" cy="59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Google Shape;43;p6"/>
          <p:cNvSpPr txBox="1"/>
          <p:nvPr>
            <p:ph type="title"/>
          </p:nvPr>
        </p:nvSpPr>
        <p:spPr>
          <a:xfrm>
            <a:off x="720000" y="537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1710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/>
          <p:nvPr>
            <p:ph type="title"/>
          </p:nvPr>
        </p:nvSpPr>
        <p:spPr>
          <a:xfrm>
            <a:off x="713225" y="539500"/>
            <a:ext cx="7717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7" name="Google Shape;47;p7"/>
          <p:cNvGrpSpPr/>
          <p:nvPr/>
        </p:nvGrpSpPr>
        <p:grpSpPr>
          <a:xfrm>
            <a:off x="6061771" y="-2526534"/>
            <a:ext cx="5312168" cy="5312168"/>
            <a:chOff x="6061771" y="-2526534"/>
            <a:chExt cx="5312168" cy="5312168"/>
          </a:xfrm>
        </p:grpSpPr>
        <p:pic>
          <p:nvPicPr>
            <p:cNvPr id="48" name="Google Shape;4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100000">
              <a:off x="6313535" y="-1222400"/>
              <a:ext cx="4808640" cy="270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7"/>
            <p:cNvPicPr preferRelativeResize="0"/>
            <p:nvPr/>
          </p:nvPicPr>
          <p:blipFill rotWithShape="1">
            <a:blip r:embed="rId4">
              <a:alphaModFix/>
            </a:blip>
            <a:srcRect b="0" l="26247" r="26247" t="0"/>
            <a:stretch/>
          </p:blipFill>
          <p:spPr>
            <a:xfrm>
              <a:off x="8557225" y="-23737"/>
              <a:ext cx="951700" cy="1126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713225" y="1573175"/>
            <a:ext cx="4395000" cy="27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51" name="Google Shape;51;p7"/>
          <p:cNvSpPr/>
          <p:nvPr>
            <p:ph idx="2" type="pic"/>
          </p:nvPr>
        </p:nvSpPr>
        <p:spPr>
          <a:xfrm>
            <a:off x="5419260" y="1336625"/>
            <a:ext cx="3011700" cy="3015300"/>
          </a:xfrm>
          <a:prstGeom prst="ellipse">
            <a:avLst/>
          </a:prstGeom>
          <a:noFill/>
          <a:ln>
            <a:noFill/>
          </a:ln>
        </p:spPr>
      </p:sp>
      <p:cxnSp>
        <p:nvCxnSpPr>
          <p:cNvPr id="52" name="Google Shape;52;p7"/>
          <p:cNvCxnSpPr/>
          <p:nvPr/>
        </p:nvCxnSpPr>
        <p:spPr>
          <a:xfrm>
            <a:off x="711663" y="528026"/>
            <a:ext cx="0" cy="59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 rotWithShape="1">
          <a:blip r:embed="rId3">
            <a:alphaModFix/>
          </a:blip>
          <a:srcRect b="0" l="16764" r="16764" t="0"/>
          <a:stretch/>
        </p:blipFill>
        <p:spPr>
          <a:xfrm rot="-2367676">
            <a:off x="4009547" y="-1946019"/>
            <a:ext cx="3963456" cy="335278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type="title"/>
          </p:nvPr>
        </p:nvSpPr>
        <p:spPr>
          <a:xfrm>
            <a:off x="4588250" y="1709400"/>
            <a:ext cx="3738600" cy="17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4731475" y="1626325"/>
            <a:ext cx="36993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2" type="subTitle"/>
          </p:nvPr>
        </p:nvSpPr>
        <p:spPr>
          <a:xfrm>
            <a:off x="720000" y="1626325"/>
            <a:ext cx="36993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2" name="Google Shape;62;p9"/>
          <p:cNvCxnSpPr/>
          <p:nvPr/>
        </p:nvCxnSpPr>
        <p:spPr>
          <a:xfrm>
            <a:off x="711663" y="528026"/>
            <a:ext cx="0" cy="59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 b="0" l="22440" r="22435" t="0"/>
          <a:stretch/>
        </p:blipFill>
        <p:spPr>
          <a:xfrm rot="8099977">
            <a:off x="3399370" y="3690545"/>
            <a:ext cx="3286809" cy="3352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>
            <p:ph idx="2" type="pic"/>
          </p:nvPr>
        </p:nvSpPr>
        <p:spPr>
          <a:xfrm>
            <a:off x="2" y="-690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0"/>
          <p:cNvSpPr txBox="1"/>
          <p:nvPr>
            <p:ph type="title"/>
          </p:nvPr>
        </p:nvSpPr>
        <p:spPr>
          <a:xfrm>
            <a:off x="793050" y="3584400"/>
            <a:ext cx="7557900" cy="100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900"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b="1"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b="1"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b="1"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b="1"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b="1"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b="1"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b="1"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b="1"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blic Sans"/>
              <a:buNone/>
              <a:defRPr b="1" sz="2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uphan"/>
              <a:buChar char="●"/>
              <a:defRPr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○"/>
              <a:defRPr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■"/>
              <a:defRPr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●"/>
              <a:defRPr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○"/>
              <a:defRPr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■"/>
              <a:defRPr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●"/>
              <a:defRPr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○"/>
              <a:defRPr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■"/>
              <a:defRPr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25.png"/><Relationship Id="rId7" Type="http://schemas.openxmlformats.org/officeDocument/2006/relationships/image" Target="../media/image21.png"/><Relationship Id="rId8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ublic.tableau.com/app/profile/divyam.rana5237/viz/ExploringtheMovieDataset/MovieDashboard?publish=yes" TargetMode="External"/><Relationship Id="rId4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Relationship Id="rId7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jpg"/><Relationship Id="rId4" Type="http://schemas.openxmlformats.org/officeDocument/2006/relationships/image" Target="../media/image47.jpg"/><Relationship Id="rId5" Type="http://schemas.openxmlformats.org/officeDocument/2006/relationships/image" Target="../media/image4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37.png"/><Relationship Id="rId6" Type="http://schemas.openxmlformats.org/officeDocument/2006/relationships/image" Target="../media/image25.png"/><Relationship Id="rId7" Type="http://schemas.openxmlformats.org/officeDocument/2006/relationships/image" Target="../media/image45.png"/><Relationship Id="rId8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20.png"/><Relationship Id="rId7" Type="http://schemas.openxmlformats.org/officeDocument/2006/relationships/image" Target="../media/image37.png"/><Relationship Id="rId8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idx="1" type="subTitle"/>
          </p:nvPr>
        </p:nvSpPr>
        <p:spPr>
          <a:xfrm>
            <a:off x="3320175" y="3421275"/>
            <a:ext cx="49938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7</a:t>
            </a:r>
            <a:r>
              <a:rPr lang="en"/>
              <a:t>: Divyam Rana, Achinthya Sreedhar, Neha Shastri, Wenlin Zhao, Xingzhu Chen, Atishay Jain</a:t>
            </a:r>
            <a:endParaRPr/>
          </a:p>
        </p:txBody>
      </p:sp>
      <p:cxnSp>
        <p:nvCxnSpPr>
          <p:cNvPr id="154" name="Google Shape;154;p21"/>
          <p:cNvCxnSpPr/>
          <p:nvPr/>
        </p:nvCxnSpPr>
        <p:spPr>
          <a:xfrm rot="10800000">
            <a:off x="8430775" y="1216025"/>
            <a:ext cx="0" cy="294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5" name="Google Shape;155;p21"/>
          <p:cNvGrpSpPr/>
          <p:nvPr/>
        </p:nvGrpSpPr>
        <p:grpSpPr>
          <a:xfrm>
            <a:off x="211141" y="919212"/>
            <a:ext cx="2785555" cy="3536938"/>
            <a:chOff x="188508" y="766025"/>
            <a:chExt cx="3200684" cy="4163063"/>
          </a:xfrm>
        </p:grpSpPr>
        <p:pic>
          <p:nvPicPr>
            <p:cNvPr id="156" name="Google Shape;156;p21"/>
            <p:cNvPicPr preferRelativeResize="0"/>
            <p:nvPr/>
          </p:nvPicPr>
          <p:blipFill rotWithShape="1">
            <a:blip r:embed="rId3">
              <a:alphaModFix/>
            </a:blip>
            <a:srcRect b="0" l="16631" r="16631" t="0"/>
            <a:stretch/>
          </p:blipFill>
          <p:spPr>
            <a:xfrm>
              <a:off x="371338" y="3315236"/>
              <a:ext cx="1915438" cy="1613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1"/>
            <p:cNvPicPr preferRelativeResize="0"/>
            <p:nvPr/>
          </p:nvPicPr>
          <p:blipFill rotWithShape="1">
            <a:blip r:embed="rId4">
              <a:alphaModFix/>
            </a:blip>
            <a:srcRect b="0" l="11053" r="11053" t="0"/>
            <a:stretch/>
          </p:blipFill>
          <p:spPr>
            <a:xfrm rot="-833932">
              <a:off x="390100" y="2211595"/>
              <a:ext cx="2797500" cy="20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1"/>
            <p:cNvPicPr preferRelativeResize="0"/>
            <p:nvPr/>
          </p:nvPicPr>
          <p:blipFill rotWithShape="1">
            <a:blip r:embed="rId5">
              <a:alphaModFix/>
            </a:blip>
            <a:srcRect b="0" l="16216" r="16216" t="0"/>
            <a:stretch/>
          </p:blipFill>
          <p:spPr>
            <a:xfrm>
              <a:off x="460575" y="1652275"/>
              <a:ext cx="2175107" cy="3219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1"/>
            <p:cNvPicPr preferRelativeResize="0"/>
            <p:nvPr/>
          </p:nvPicPr>
          <p:blipFill rotWithShape="1">
            <a:blip r:embed="rId6">
              <a:alphaModFix/>
            </a:blip>
            <a:srcRect b="19592" l="7982" r="7990" t="19598"/>
            <a:stretch/>
          </p:blipFill>
          <p:spPr>
            <a:xfrm flipH="1">
              <a:off x="1904500" y="1128275"/>
              <a:ext cx="1266975" cy="91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1"/>
            <p:cNvPicPr preferRelativeResize="0"/>
            <p:nvPr/>
          </p:nvPicPr>
          <p:blipFill rotWithShape="1">
            <a:blip r:embed="rId7">
              <a:alphaModFix/>
            </a:blip>
            <a:srcRect b="12819" l="15147" r="15147" t="12819"/>
            <a:stretch/>
          </p:blipFill>
          <p:spPr>
            <a:xfrm>
              <a:off x="1730025" y="3268650"/>
              <a:ext cx="1189450" cy="1268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1"/>
            <p:cNvPicPr preferRelativeResize="0"/>
            <p:nvPr/>
          </p:nvPicPr>
          <p:blipFill rotWithShape="1">
            <a:blip r:embed="rId8">
              <a:alphaModFix/>
            </a:blip>
            <a:srcRect b="0" l="26517" r="26522" t="0"/>
            <a:stretch/>
          </p:blipFill>
          <p:spPr>
            <a:xfrm>
              <a:off x="1471200" y="766025"/>
              <a:ext cx="635299" cy="760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2" name="Google Shape;162;p21"/>
            <p:cNvGrpSpPr/>
            <p:nvPr/>
          </p:nvGrpSpPr>
          <p:grpSpPr>
            <a:xfrm>
              <a:off x="460576" y="1240674"/>
              <a:ext cx="464748" cy="411599"/>
              <a:chOff x="460576" y="1240674"/>
              <a:chExt cx="464748" cy="411599"/>
            </a:xfrm>
          </p:grpSpPr>
          <p:sp>
            <p:nvSpPr>
              <p:cNvPr id="163" name="Google Shape;163;p21"/>
              <p:cNvSpPr/>
              <p:nvPr/>
            </p:nvSpPr>
            <p:spPr>
              <a:xfrm>
                <a:off x="527995" y="1287763"/>
                <a:ext cx="285185" cy="278843"/>
              </a:xfrm>
              <a:custGeom>
                <a:rect b="b" l="l" r="r" t="t"/>
                <a:pathLst>
                  <a:path extrusionOk="0" h="2949" w="3016">
                    <a:moveTo>
                      <a:pt x="3002" y="1433"/>
                    </a:moveTo>
                    <a:lnTo>
                      <a:pt x="3002" y="1433"/>
                    </a:lnTo>
                    <a:cubicBezTo>
                      <a:pt x="2621" y="1413"/>
                      <a:pt x="2314" y="1147"/>
                      <a:pt x="2085" y="897"/>
                    </a:cubicBezTo>
                    <a:cubicBezTo>
                      <a:pt x="1837" y="649"/>
                      <a:pt x="1626" y="343"/>
                      <a:pt x="1531" y="0"/>
                    </a:cubicBezTo>
                    <a:lnTo>
                      <a:pt x="1531" y="0"/>
                    </a:lnTo>
                    <a:cubicBezTo>
                      <a:pt x="1531" y="0"/>
                      <a:pt x="1512" y="0"/>
                      <a:pt x="1492" y="0"/>
                    </a:cubicBezTo>
                    <a:cubicBezTo>
                      <a:pt x="1397" y="343"/>
                      <a:pt x="1206" y="629"/>
                      <a:pt x="956" y="858"/>
                    </a:cubicBezTo>
                    <a:cubicBezTo>
                      <a:pt x="824" y="992"/>
                      <a:pt x="670" y="1108"/>
                      <a:pt x="518" y="1203"/>
                    </a:cubicBezTo>
                    <a:cubicBezTo>
                      <a:pt x="366" y="1299"/>
                      <a:pt x="193" y="1394"/>
                      <a:pt x="21" y="1451"/>
                    </a:cubicBezTo>
                    <a:cubicBezTo>
                      <a:pt x="-18" y="1471"/>
                      <a:pt x="2" y="1528"/>
                      <a:pt x="39" y="1510"/>
                    </a:cubicBezTo>
                    <a:cubicBezTo>
                      <a:pt x="39" y="1510"/>
                      <a:pt x="39" y="1490"/>
                      <a:pt x="59" y="1490"/>
                    </a:cubicBezTo>
                    <a:cubicBezTo>
                      <a:pt x="288" y="1605"/>
                      <a:pt x="536" y="1719"/>
                      <a:pt x="747" y="1892"/>
                    </a:cubicBezTo>
                    <a:cubicBezTo>
                      <a:pt x="956" y="2064"/>
                      <a:pt x="1149" y="2273"/>
                      <a:pt x="1283" y="2503"/>
                    </a:cubicBezTo>
                    <a:cubicBezTo>
                      <a:pt x="1378" y="2637"/>
                      <a:pt x="1435" y="2771"/>
                      <a:pt x="1474" y="2923"/>
                    </a:cubicBezTo>
                    <a:cubicBezTo>
                      <a:pt x="1492" y="2961"/>
                      <a:pt x="1569" y="2961"/>
                      <a:pt x="1549" y="2904"/>
                    </a:cubicBezTo>
                    <a:lnTo>
                      <a:pt x="1549" y="2904"/>
                    </a:lnTo>
                    <a:cubicBezTo>
                      <a:pt x="1722" y="2216"/>
                      <a:pt x="2296" y="1642"/>
                      <a:pt x="2984" y="1490"/>
                    </a:cubicBezTo>
                    <a:lnTo>
                      <a:pt x="3002" y="1490"/>
                    </a:lnTo>
                    <a:cubicBezTo>
                      <a:pt x="3021" y="1490"/>
                      <a:pt x="3021" y="1433"/>
                      <a:pt x="3002" y="14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1"/>
              <p:cNvSpPr/>
              <p:nvPr/>
            </p:nvSpPr>
            <p:spPr>
              <a:xfrm>
                <a:off x="789540" y="1279158"/>
                <a:ext cx="135785" cy="132661"/>
              </a:xfrm>
              <a:custGeom>
                <a:rect b="b" l="l" r="r" t="t"/>
                <a:pathLst>
                  <a:path extrusionOk="0" h="1403" w="1436">
                    <a:moveTo>
                      <a:pt x="1422" y="683"/>
                    </a:moveTo>
                    <a:lnTo>
                      <a:pt x="1422" y="683"/>
                    </a:lnTo>
                    <a:cubicBezTo>
                      <a:pt x="1249" y="683"/>
                      <a:pt x="1097" y="549"/>
                      <a:pt x="981" y="434"/>
                    </a:cubicBezTo>
                    <a:cubicBezTo>
                      <a:pt x="868" y="320"/>
                      <a:pt x="772" y="166"/>
                      <a:pt x="734" y="14"/>
                    </a:cubicBezTo>
                    <a:lnTo>
                      <a:pt x="734" y="14"/>
                    </a:lnTo>
                    <a:cubicBezTo>
                      <a:pt x="714" y="-5"/>
                      <a:pt x="714" y="-5"/>
                      <a:pt x="714" y="14"/>
                    </a:cubicBezTo>
                    <a:cubicBezTo>
                      <a:pt x="657" y="166"/>
                      <a:pt x="581" y="300"/>
                      <a:pt x="447" y="415"/>
                    </a:cubicBezTo>
                    <a:cubicBezTo>
                      <a:pt x="389" y="472"/>
                      <a:pt x="313" y="529"/>
                      <a:pt x="236" y="568"/>
                    </a:cubicBezTo>
                    <a:cubicBezTo>
                      <a:pt x="180" y="625"/>
                      <a:pt x="84" y="663"/>
                      <a:pt x="7" y="702"/>
                    </a:cubicBezTo>
                    <a:cubicBezTo>
                      <a:pt x="-11" y="702"/>
                      <a:pt x="7" y="720"/>
                      <a:pt x="25" y="720"/>
                    </a:cubicBezTo>
                    <a:lnTo>
                      <a:pt x="25" y="720"/>
                    </a:lnTo>
                    <a:cubicBezTo>
                      <a:pt x="141" y="759"/>
                      <a:pt x="255" y="815"/>
                      <a:pt x="352" y="893"/>
                    </a:cubicBezTo>
                    <a:cubicBezTo>
                      <a:pt x="447" y="988"/>
                      <a:pt x="543" y="1083"/>
                      <a:pt x="618" y="1199"/>
                    </a:cubicBezTo>
                    <a:cubicBezTo>
                      <a:pt x="657" y="1256"/>
                      <a:pt x="677" y="1313"/>
                      <a:pt x="695" y="1390"/>
                    </a:cubicBezTo>
                    <a:cubicBezTo>
                      <a:pt x="714" y="1408"/>
                      <a:pt x="734" y="1408"/>
                      <a:pt x="734" y="1390"/>
                    </a:cubicBezTo>
                    <a:lnTo>
                      <a:pt x="734" y="1390"/>
                    </a:lnTo>
                    <a:cubicBezTo>
                      <a:pt x="811" y="1065"/>
                      <a:pt x="1097" y="779"/>
                      <a:pt x="1422" y="702"/>
                    </a:cubicBezTo>
                    <a:lnTo>
                      <a:pt x="1422" y="702"/>
                    </a:lnTo>
                    <a:cubicBezTo>
                      <a:pt x="1440" y="702"/>
                      <a:pt x="1440" y="683"/>
                      <a:pt x="1422" y="6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1"/>
              <p:cNvSpPr/>
              <p:nvPr/>
            </p:nvSpPr>
            <p:spPr>
              <a:xfrm>
                <a:off x="476272" y="1240674"/>
                <a:ext cx="107512" cy="104861"/>
              </a:xfrm>
              <a:custGeom>
                <a:rect b="b" l="l" r="r" t="t"/>
                <a:pathLst>
                  <a:path extrusionOk="0" h="1109" w="1137">
                    <a:moveTo>
                      <a:pt x="1122" y="534"/>
                    </a:moveTo>
                    <a:lnTo>
                      <a:pt x="1122" y="534"/>
                    </a:lnTo>
                    <a:cubicBezTo>
                      <a:pt x="988" y="534"/>
                      <a:pt x="874" y="421"/>
                      <a:pt x="779" y="344"/>
                    </a:cubicBezTo>
                    <a:cubicBezTo>
                      <a:pt x="683" y="248"/>
                      <a:pt x="606" y="134"/>
                      <a:pt x="586" y="0"/>
                    </a:cubicBezTo>
                    <a:lnTo>
                      <a:pt x="568" y="0"/>
                    </a:lnTo>
                    <a:lnTo>
                      <a:pt x="568" y="0"/>
                    </a:lnTo>
                    <a:cubicBezTo>
                      <a:pt x="529" y="134"/>
                      <a:pt x="454" y="230"/>
                      <a:pt x="356" y="325"/>
                    </a:cubicBezTo>
                    <a:cubicBezTo>
                      <a:pt x="300" y="364"/>
                      <a:pt x="243" y="421"/>
                      <a:pt x="186" y="459"/>
                    </a:cubicBezTo>
                    <a:cubicBezTo>
                      <a:pt x="127" y="477"/>
                      <a:pt x="70" y="516"/>
                      <a:pt x="13" y="555"/>
                    </a:cubicBezTo>
                    <a:cubicBezTo>
                      <a:pt x="-5" y="555"/>
                      <a:pt x="-5" y="573"/>
                      <a:pt x="13" y="573"/>
                    </a:cubicBezTo>
                    <a:lnTo>
                      <a:pt x="13" y="555"/>
                    </a:lnTo>
                    <a:cubicBezTo>
                      <a:pt x="109" y="611"/>
                      <a:pt x="204" y="650"/>
                      <a:pt x="281" y="707"/>
                    </a:cubicBezTo>
                    <a:cubicBezTo>
                      <a:pt x="356" y="764"/>
                      <a:pt x="434" y="861"/>
                      <a:pt x="490" y="936"/>
                    </a:cubicBezTo>
                    <a:cubicBezTo>
                      <a:pt x="511" y="993"/>
                      <a:pt x="529" y="1052"/>
                      <a:pt x="549" y="1109"/>
                    </a:cubicBezTo>
                    <a:cubicBezTo>
                      <a:pt x="568" y="1109"/>
                      <a:pt x="586" y="1109"/>
                      <a:pt x="586" y="1090"/>
                    </a:cubicBezTo>
                    <a:lnTo>
                      <a:pt x="586" y="1090"/>
                    </a:lnTo>
                    <a:cubicBezTo>
                      <a:pt x="645" y="841"/>
                      <a:pt x="874" y="611"/>
                      <a:pt x="1122" y="555"/>
                    </a:cubicBezTo>
                    <a:lnTo>
                      <a:pt x="1122" y="555"/>
                    </a:lnTo>
                    <a:cubicBezTo>
                      <a:pt x="1142" y="555"/>
                      <a:pt x="1142" y="534"/>
                      <a:pt x="1122" y="5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1"/>
              <p:cNvSpPr/>
              <p:nvPr/>
            </p:nvSpPr>
            <p:spPr>
              <a:xfrm>
                <a:off x="766751" y="1493704"/>
                <a:ext cx="72242" cy="72335"/>
              </a:xfrm>
              <a:custGeom>
                <a:rect b="b" l="l" r="r" t="t"/>
                <a:pathLst>
                  <a:path extrusionOk="0" h="765" w="764">
                    <a:moveTo>
                      <a:pt x="764" y="381"/>
                    </a:moveTo>
                    <a:lnTo>
                      <a:pt x="764" y="381"/>
                    </a:lnTo>
                    <a:cubicBezTo>
                      <a:pt x="668" y="363"/>
                      <a:pt x="593" y="306"/>
                      <a:pt x="534" y="229"/>
                    </a:cubicBezTo>
                    <a:cubicBezTo>
                      <a:pt x="477" y="172"/>
                      <a:pt x="421" y="95"/>
                      <a:pt x="400" y="20"/>
                    </a:cubicBezTo>
                    <a:lnTo>
                      <a:pt x="400" y="0"/>
                    </a:lnTo>
                    <a:cubicBezTo>
                      <a:pt x="400" y="0"/>
                      <a:pt x="382" y="0"/>
                      <a:pt x="382" y="20"/>
                    </a:cubicBezTo>
                    <a:cubicBezTo>
                      <a:pt x="364" y="95"/>
                      <a:pt x="305" y="172"/>
                      <a:pt x="248" y="229"/>
                    </a:cubicBezTo>
                    <a:cubicBezTo>
                      <a:pt x="209" y="268"/>
                      <a:pt x="171" y="286"/>
                      <a:pt x="134" y="325"/>
                    </a:cubicBezTo>
                    <a:cubicBezTo>
                      <a:pt x="96" y="345"/>
                      <a:pt x="57" y="363"/>
                      <a:pt x="0" y="381"/>
                    </a:cubicBezTo>
                    <a:cubicBezTo>
                      <a:pt x="0" y="381"/>
                      <a:pt x="0" y="402"/>
                      <a:pt x="19" y="402"/>
                    </a:cubicBezTo>
                    <a:lnTo>
                      <a:pt x="19" y="402"/>
                    </a:lnTo>
                    <a:cubicBezTo>
                      <a:pt x="76" y="420"/>
                      <a:pt x="134" y="459"/>
                      <a:pt x="191" y="497"/>
                    </a:cubicBezTo>
                    <a:cubicBezTo>
                      <a:pt x="248" y="536"/>
                      <a:pt x="305" y="593"/>
                      <a:pt x="325" y="649"/>
                    </a:cubicBezTo>
                    <a:cubicBezTo>
                      <a:pt x="364" y="688"/>
                      <a:pt x="364" y="726"/>
                      <a:pt x="382" y="765"/>
                    </a:cubicBezTo>
                    <a:lnTo>
                      <a:pt x="400" y="765"/>
                    </a:lnTo>
                    <a:lnTo>
                      <a:pt x="400" y="745"/>
                    </a:lnTo>
                    <a:cubicBezTo>
                      <a:pt x="439" y="574"/>
                      <a:pt x="593" y="420"/>
                      <a:pt x="764" y="3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1"/>
              <p:cNvSpPr/>
              <p:nvPr/>
            </p:nvSpPr>
            <p:spPr>
              <a:xfrm>
                <a:off x="730536" y="1598472"/>
                <a:ext cx="36216" cy="36309"/>
              </a:xfrm>
              <a:custGeom>
                <a:rect b="b" l="l" r="r" t="t"/>
                <a:pathLst>
                  <a:path extrusionOk="0" h="384" w="383">
                    <a:moveTo>
                      <a:pt x="383" y="191"/>
                    </a:moveTo>
                    <a:lnTo>
                      <a:pt x="383" y="191"/>
                    </a:lnTo>
                    <a:cubicBezTo>
                      <a:pt x="345" y="191"/>
                      <a:pt x="306" y="154"/>
                      <a:pt x="268" y="116"/>
                    </a:cubicBezTo>
                    <a:cubicBezTo>
                      <a:pt x="229" y="96"/>
                      <a:pt x="211" y="59"/>
                      <a:pt x="191" y="0"/>
                    </a:cubicBezTo>
                    <a:lnTo>
                      <a:pt x="191" y="0"/>
                    </a:lnTo>
                    <a:lnTo>
                      <a:pt x="191" y="0"/>
                    </a:lnTo>
                    <a:cubicBezTo>
                      <a:pt x="172" y="59"/>
                      <a:pt x="154" y="96"/>
                      <a:pt x="115" y="116"/>
                    </a:cubicBezTo>
                    <a:cubicBezTo>
                      <a:pt x="95" y="134"/>
                      <a:pt x="77" y="154"/>
                      <a:pt x="59" y="154"/>
                    </a:cubicBezTo>
                    <a:cubicBezTo>
                      <a:pt x="38" y="173"/>
                      <a:pt x="20" y="191"/>
                      <a:pt x="0" y="191"/>
                    </a:cubicBezTo>
                    <a:lnTo>
                      <a:pt x="0" y="191"/>
                    </a:lnTo>
                    <a:lnTo>
                      <a:pt x="0" y="191"/>
                    </a:lnTo>
                    <a:cubicBezTo>
                      <a:pt x="38" y="211"/>
                      <a:pt x="59" y="230"/>
                      <a:pt x="95" y="250"/>
                    </a:cubicBezTo>
                    <a:cubicBezTo>
                      <a:pt x="115" y="268"/>
                      <a:pt x="154" y="286"/>
                      <a:pt x="172" y="325"/>
                    </a:cubicBezTo>
                    <a:cubicBezTo>
                      <a:pt x="172" y="345"/>
                      <a:pt x="191" y="363"/>
                      <a:pt x="191" y="384"/>
                    </a:cubicBezTo>
                    <a:lnTo>
                      <a:pt x="191" y="384"/>
                    </a:lnTo>
                    <a:lnTo>
                      <a:pt x="191" y="384"/>
                    </a:lnTo>
                    <a:cubicBezTo>
                      <a:pt x="211" y="286"/>
                      <a:pt x="288" y="211"/>
                      <a:pt x="383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1"/>
              <p:cNvSpPr/>
              <p:nvPr/>
            </p:nvSpPr>
            <p:spPr>
              <a:xfrm>
                <a:off x="460576" y="1520747"/>
                <a:ext cx="135785" cy="131526"/>
              </a:xfrm>
              <a:custGeom>
                <a:rect b="b" l="l" r="r" t="t"/>
                <a:pathLst>
                  <a:path extrusionOk="0" h="1391" w="1436">
                    <a:moveTo>
                      <a:pt x="1422" y="670"/>
                    </a:moveTo>
                    <a:lnTo>
                      <a:pt x="1422" y="670"/>
                    </a:lnTo>
                    <a:cubicBezTo>
                      <a:pt x="1249" y="670"/>
                      <a:pt x="1097" y="536"/>
                      <a:pt x="981" y="422"/>
                    </a:cubicBezTo>
                    <a:cubicBezTo>
                      <a:pt x="867" y="307"/>
                      <a:pt x="772" y="154"/>
                      <a:pt x="734" y="0"/>
                    </a:cubicBezTo>
                    <a:lnTo>
                      <a:pt x="734" y="0"/>
                    </a:lnTo>
                    <a:cubicBezTo>
                      <a:pt x="715" y="0"/>
                      <a:pt x="715" y="0"/>
                      <a:pt x="715" y="0"/>
                    </a:cubicBezTo>
                    <a:cubicBezTo>
                      <a:pt x="656" y="154"/>
                      <a:pt x="561" y="307"/>
                      <a:pt x="447" y="402"/>
                    </a:cubicBezTo>
                    <a:cubicBezTo>
                      <a:pt x="390" y="459"/>
                      <a:pt x="313" y="518"/>
                      <a:pt x="236" y="554"/>
                    </a:cubicBezTo>
                    <a:cubicBezTo>
                      <a:pt x="161" y="613"/>
                      <a:pt x="84" y="651"/>
                      <a:pt x="7" y="688"/>
                    </a:cubicBezTo>
                    <a:cubicBezTo>
                      <a:pt x="-11" y="688"/>
                      <a:pt x="7" y="727"/>
                      <a:pt x="27" y="708"/>
                    </a:cubicBezTo>
                    <a:lnTo>
                      <a:pt x="27" y="708"/>
                    </a:lnTo>
                    <a:cubicBezTo>
                      <a:pt x="141" y="765"/>
                      <a:pt x="256" y="804"/>
                      <a:pt x="352" y="899"/>
                    </a:cubicBezTo>
                    <a:cubicBezTo>
                      <a:pt x="447" y="976"/>
                      <a:pt x="543" y="1072"/>
                      <a:pt x="600" y="1185"/>
                    </a:cubicBezTo>
                    <a:cubicBezTo>
                      <a:pt x="638" y="1242"/>
                      <a:pt x="677" y="1319"/>
                      <a:pt x="695" y="1376"/>
                    </a:cubicBezTo>
                    <a:cubicBezTo>
                      <a:pt x="715" y="1397"/>
                      <a:pt x="734" y="1397"/>
                      <a:pt x="734" y="1376"/>
                    </a:cubicBezTo>
                    <a:lnTo>
                      <a:pt x="734" y="1376"/>
                    </a:lnTo>
                    <a:cubicBezTo>
                      <a:pt x="811" y="1052"/>
                      <a:pt x="1097" y="765"/>
                      <a:pt x="1422" y="708"/>
                    </a:cubicBezTo>
                    <a:lnTo>
                      <a:pt x="1422" y="708"/>
                    </a:lnTo>
                    <a:cubicBezTo>
                      <a:pt x="1440" y="708"/>
                      <a:pt x="1440" y="670"/>
                      <a:pt x="1422" y="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9" name="Google Shape;169;p21"/>
          <p:cNvSpPr txBox="1"/>
          <p:nvPr/>
        </p:nvSpPr>
        <p:spPr>
          <a:xfrm>
            <a:off x="3320187" y="970450"/>
            <a:ext cx="4787100" cy="22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Lights, Camera, Earnings: What Drives the Show Biz?</a:t>
            </a:r>
            <a:endParaRPr b="1" sz="33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</a:t>
            </a:r>
            <a:endParaRPr/>
          </a:p>
        </p:txBody>
      </p:sp>
      <p:pic>
        <p:nvPicPr>
          <p:cNvPr id="341" name="Google Shape;341;p30"/>
          <p:cNvPicPr preferRelativeResize="0"/>
          <p:nvPr/>
        </p:nvPicPr>
        <p:blipFill rotWithShape="1">
          <a:blip r:embed="rId3">
            <a:alphaModFix/>
          </a:blip>
          <a:srcRect b="0" l="0" r="0" t="2543"/>
          <a:stretch/>
        </p:blipFill>
        <p:spPr>
          <a:xfrm>
            <a:off x="1681075" y="1216775"/>
            <a:ext cx="5593099" cy="363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/>
          <p:nvPr>
            <p:ph type="title"/>
          </p:nvPr>
        </p:nvSpPr>
        <p:spPr>
          <a:xfrm>
            <a:off x="713225" y="539500"/>
            <a:ext cx="7717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and Preparation</a:t>
            </a:r>
            <a:endParaRPr/>
          </a:p>
        </p:txBody>
      </p:sp>
      <p:sp>
        <p:nvSpPr>
          <p:cNvPr id="347" name="Google Shape;347;p31"/>
          <p:cNvSpPr txBox="1"/>
          <p:nvPr>
            <p:ph idx="1" type="subTitle"/>
          </p:nvPr>
        </p:nvSpPr>
        <p:spPr>
          <a:xfrm>
            <a:off x="583475" y="1390100"/>
            <a:ext cx="7464600" cy="3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Created </a:t>
            </a:r>
            <a:r>
              <a:rPr i="1" lang="en"/>
              <a:t>Views</a:t>
            </a:r>
            <a:r>
              <a:rPr lang="en"/>
              <a:t> to obtain a clean interface for analysis and reporting by organizing, filtering, and combining </a:t>
            </a:r>
            <a:r>
              <a:rPr lang="en"/>
              <a:t>datasets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Converted numeric fields in ideal formats for consistency.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Mapped original_language codes to readable names.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Applied thresholds for relevance wherever required.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/>
          <p:nvPr>
            <p:ph type="title"/>
          </p:nvPr>
        </p:nvSpPr>
        <p:spPr>
          <a:xfrm>
            <a:off x="282899" y="3308950"/>
            <a:ext cx="1150500" cy="11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03</a:t>
            </a:r>
            <a:endParaRPr sz="5300"/>
          </a:p>
        </p:txBody>
      </p:sp>
      <p:sp>
        <p:nvSpPr>
          <p:cNvPr id="353" name="Google Shape;353;p32"/>
          <p:cNvSpPr txBox="1"/>
          <p:nvPr>
            <p:ph idx="1" type="subTitle"/>
          </p:nvPr>
        </p:nvSpPr>
        <p:spPr>
          <a:xfrm>
            <a:off x="2042500" y="3436775"/>
            <a:ext cx="58416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Public Sans"/>
                <a:ea typeface="Public Sans"/>
                <a:cs typeface="Public Sans"/>
                <a:sym typeface="Public Sans"/>
              </a:rPr>
              <a:t>EDA &amp; Dashboards</a:t>
            </a:r>
            <a:endParaRPr sz="4800"/>
          </a:p>
        </p:txBody>
      </p:sp>
      <p:cxnSp>
        <p:nvCxnSpPr>
          <p:cNvPr id="354" name="Google Shape;354;p32"/>
          <p:cNvCxnSpPr/>
          <p:nvPr/>
        </p:nvCxnSpPr>
        <p:spPr>
          <a:xfrm rot="10800000">
            <a:off x="1501850" y="3542500"/>
            <a:ext cx="1500" cy="71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5" name="Google Shape;355;p32"/>
          <p:cNvGrpSpPr/>
          <p:nvPr/>
        </p:nvGrpSpPr>
        <p:grpSpPr>
          <a:xfrm>
            <a:off x="2551039" y="425807"/>
            <a:ext cx="3010001" cy="2295510"/>
            <a:chOff x="2871431" y="2065425"/>
            <a:chExt cx="3401131" cy="2740580"/>
          </a:xfrm>
        </p:grpSpPr>
        <p:pic>
          <p:nvPicPr>
            <p:cNvPr id="356" name="Google Shape;356;p32"/>
            <p:cNvPicPr preferRelativeResize="0"/>
            <p:nvPr/>
          </p:nvPicPr>
          <p:blipFill rotWithShape="1">
            <a:blip r:embed="rId3">
              <a:alphaModFix/>
            </a:blip>
            <a:srcRect b="0" l="16631" r="16631" t="0"/>
            <a:stretch/>
          </p:blipFill>
          <p:spPr>
            <a:xfrm>
              <a:off x="3037135" y="3343371"/>
              <a:ext cx="1735962" cy="1462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32"/>
            <p:cNvPicPr preferRelativeResize="0"/>
            <p:nvPr/>
          </p:nvPicPr>
          <p:blipFill rotWithShape="1">
            <a:blip r:embed="rId4">
              <a:alphaModFix/>
            </a:blip>
            <a:srcRect b="0" l="11053" r="11053" t="0"/>
            <a:stretch/>
          </p:blipFill>
          <p:spPr>
            <a:xfrm rot="-833933">
              <a:off x="3054140" y="2343141"/>
              <a:ext cx="2535374" cy="1830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2"/>
            <p:cNvPicPr preferRelativeResize="0"/>
            <p:nvPr/>
          </p:nvPicPr>
          <p:blipFill rotWithShape="1">
            <a:blip r:embed="rId5">
              <a:alphaModFix/>
            </a:blip>
            <a:srcRect b="0" l="26517" r="26522" t="0"/>
            <a:stretch/>
          </p:blipFill>
          <p:spPr>
            <a:xfrm>
              <a:off x="5696791" y="2156283"/>
              <a:ext cx="575771" cy="689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2"/>
            <p:cNvPicPr preferRelativeResize="0"/>
            <p:nvPr/>
          </p:nvPicPr>
          <p:blipFill rotWithShape="1">
            <a:blip r:embed="rId6">
              <a:alphaModFix/>
            </a:blip>
            <a:srcRect b="12819" l="15147" r="15147" t="12819"/>
            <a:stretch/>
          </p:blipFill>
          <p:spPr>
            <a:xfrm rot="568122">
              <a:off x="4609212" y="2916446"/>
              <a:ext cx="1478224" cy="1576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32"/>
            <p:cNvPicPr preferRelativeResize="0"/>
            <p:nvPr/>
          </p:nvPicPr>
          <p:blipFill rotWithShape="1">
            <a:blip r:embed="rId7">
              <a:alphaModFix/>
            </a:blip>
            <a:srcRect b="19592" l="7982" r="7990" t="19598"/>
            <a:stretch/>
          </p:blipFill>
          <p:spPr>
            <a:xfrm flipH="1">
              <a:off x="4100104" y="2156278"/>
              <a:ext cx="1148259" cy="8309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1" name="Google Shape;361;p32"/>
            <p:cNvGrpSpPr/>
            <p:nvPr/>
          </p:nvGrpSpPr>
          <p:grpSpPr>
            <a:xfrm>
              <a:off x="3436912" y="2383158"/>
              <a:ext cx="421201" cy="373032"/>
              <a:chOff x="460576" y="1240674"/>
              <a:chExt cx="464748" cy="411599"/>
            </a:xfrm>
          </p:grpSpPr>
          <p:sp>
            <p:nvSpPr>
              <p:cNvPr id="362" name="Google Shape;362;p32"/>
              <p:cNvSpPr/>
              <p:nvPr/>
            </p:nvSpPr>
            <p:spPr>
              <a:xfrm>
                <a:off x="527995" y="1287763"/>
                <a:ext cx="285185" cy="278843"/>
              </a:xfrm>
              <a:custGeom>
                <a:rect b="b" l="l" r="r" t="t"/>
                <a:pathLst>
                  <a:path extrusionOk="0" h="2949" w="3016">
                    <a:moveTo>
                      <a:pt x="3002" y="1433"/>
                    </a:moveTo>
                    <a:lnTo>
                      <a:pt x="3002" y="1433"/>
                    </a:lnTo>
                    <a:cubicBezTo>
                      <a:pt x="2621" y="1413"/>
                      <a:pt x="2314" y="1147"/>
                      <a:pt x="2085" y="897"/>
                    </a:cubicBezTo>
                    <a:cubicBezTo>
                      <a:pt x="1837" y="649"/>
                      <a:pt x="1626" y="343"/>
                      <a:pt x="1531" y="0"/>
                    </a:cubicBezTo>
                    <a:lnTo>
                      <a:pt x="1531" y="0"/>
                    </a:lnTo>
                    <a:cubicBezTo>
                      <a:pt x="1531" y="0"/>
                      <a:pt x="1512" y="0"/>
                      <a:pt x="1492" y="0"/>
                    </a:cubicBezTo>
                    <a:cubicBezTo>
                      <a:pt x="1397" y="343"/>
                      <a:pt x="1206" y="629"/>
                      <a:pt x="956" y="858"/>
                    </a:cubicBezTo>
                    <a:cubicBezTo>
                      <a:pt x="824" y="992"/>
                      <a:pt x="670" y="1108"/>
                      <a:pt x="518" y="1203"/>
                    </a:cubicBezTo>
                    <a:cubicBezTo>
                      <a:pt x="366" y="1299"/>
                      <a:pt x="193" y="1394"/>
                      <a:pt x="21" y="1451"/>
                    </a:cubicBezTo>
                    <a:cubicBezTo>
                      <a:pt x="-18" y="1471"/>
                      <a:pt x="2" y="1528"/>
                      <a:pt x="39" y="1510"/>
                    </a:cubicBezTo>
                    <a:cubicBezTo>
                      <a:pt x="39" y="1510"/>
                      <a:pt x="39" y="1490"/>
                      <a:pt x="59" y="1490"/>
                    </a:cubicBezTo>
                    <a:cubicBezTo>
                      <a:pt x="288" y="1605"/>
                      <a:pt x="536" y="1719"/>
                      <a:pt x="747" y="1892"/>
                    </a:cubicBezTo>
                    <a:cubicBezTo>
                      <a:pt x="956" y="2064"/>
                      <a:pt x="1149" y="2273"/>
                      <a:pt x="1283" y="2503"/>
                    </a:cubicBezTo>
                    <a:cubicBezTo>
                      <a:pt x="1378" y="2637"/>
                      <a:pt x="1435" y="2771"/>
                      <a:pt x="1474" y="2923"/>
                    </a:cubicBezTo>
                    <a:cubicBezTo>
                      <a:pt x="1492" y="2961"/>
                      <a:pt x="1569" y="2961"/>
                      <a:pt x="1549" y="2904"/>
                    </a:cubicBezTo>
                    <a:lnTo>
                      <a:pt x="1549" y="2904"/>
                    </a:lnTo>
                    <a:cubicBezTo>
                      <a:pt x="1722" y="2216"/>
                      <a:pt x="2296" y="1642"/>
                      <a:pt x="2984" y="1490"/>
                    </a:cubicBezTo>
                    <a:lnTo>
                      <a:pt x="3002" y="1490"/>
                    </a:lnTo>
                    <a:cubicBezTo>
                      <a:pt x="3021" y="1490"/>
                      <a:pt x="3021" y="1433"/>
                      <a:pt x="3002" y="14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2"/>
              <p:cNvSpPr/>
              <p:nvPr/>
            </p:nvSpPr>
            <p:spPr>
              <a:xfrm>
                <a:off x="789540" y="1279158"/>
                <a:ext cx="135785" cy="132661"/>
              </a:xfrm>
              <a:custGeom>
                <a:rect b="b" l="l" r="r" t="t"/>
                <a:pathLst>
                  <a:path extrusionOk="0" h="1403" w="1436">
                    <a:moveTo>
                      <a:pt x="1422" y="683"/>
                    </a:moveTo>
                    <a:lnTo>
                      <a:pt x="1422" y="683"/>
                    </a:lnTo>
                    <a:cubicBezTo>
                      <a:pt x="1249" y="683"/>
                      <a:pt x="1097" y="549"/>
                      <a:pt x="981" y="434"/>
                    </a:cubicBezTo>
                    <a:cubicBezTo>
                      <a:pt x="868" y="320"/>
                      <a:pt x="772" y="166"/>
                      <a:pt x="734" y="14"/>
                    </a:cubicBezTo>
                    <a:lnTo>
                      <a:pt x="734" y="14"/>
                    </a:lnTo>
                    <a:cubicBezTo>
                      <a:pt x="714" y="-5"/>
                      <a:pt x="714" y="-5"/>
                      <a:pt x="714" y="14"/>
                    </a:cubicBezTo>
                    <a:cubicBezTo>
                      <a:pt x="657" y="166"/>
                      <a:pt x="581" y="300"/>
                      <a:pt x="447" y="415"/>
                    </a:cubicBezTo>
                    <a:cubicBezTo>
                      <a:pt x="389" y="472"/>
                      <a:pt x="313" y="529"/>
                      <a:pt x="236" y="568"/>
                    </a:cubicBezTo>
                    <a:cubicBezTo>
                      <a:pt x="180" y="625"/>
                      <a:pt x="84" y="663"/>
                      <a:pt x="7" y="702"/>
                    </a:cubicBezTo>
                    <a:cubicBezTo>
                      <a:pt x="-11" y="702"/>
                      <a:pt x="7" y="720"/>
                      <a:pt x="25" y="720"/>
                    </a:cubicBezTo>
                    <a:lnTo>
                      <a:pt x="25" y="720"/>
                    </a:lnTo>
                    <a:cubicBezTo>
                      <a:pt x="141" y="759"/>
                      <a:pt x="255" y="815"/>
                      <a:pt x="352" y="893"/>
                    </a:cubicBezTo>
                    <a:cubicBezTo>
                      <a:pt x="447" y="988"/>
                      <a:pt x="543" y="1083"/>
                      <a:pt x="618" y="1199"/>
                    </a:cubicBezTo>
                    <a:cubicBezTo>
                      <a:pt x="657" y="1256"/>
                      <a:pt x="677" y="1313"/>
                      <a:pt x="695" y="1390"/>
                    </a:cubicBezTo>
                    <a:cubicBezTo>
                      <a:pt x="714" y="1408"/>
                      <a:pt x="734" y="1408"/>
                      <a:pt x="734" y="1390"/>
                    </a:cubicBezTo>
                    <a:lnTo>
                      <a:pt x="734" y="1390"/>
                    </a:lnTo>
                    <a:cubicBezTo>
                      <a:pt x="811" y="1065"/>
                      <a:pt x="1097" y="779"/>
                      <a:pt x="1422" y="702"/>
                    </a:cubicBezTo>
                    <a:lnTo>
                      <a:pt x="1422" y="702"/>
                    </a:lnTo>
                    <a:cubicBezTo>
                      <a:pt x="1440" y="702"/>
                      <a:pt x="1440" y="683"/>
                      <a:pt x="1422" y="6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2"/>
              <p:cNvSpPr/>
              <p:nvPr/>
            </p:nvSpPr>
            <p:spPr>
              <a:xfrm>
                <a:off x="476272" y="1240674"/>
                <a:ext cx="107512" cy="104861"/>
              </a:xfrm>
              <a:custGeom>
                <a:rect b="b" l="l" r="r" t="t"/>
                <a:pathLst>
                  <a:path extrusionOk="0" h="1109" w="1137">
                    <a:moveTo>
                      <a:pt x="1122" y="534"/>
                    </a:moveTo>
                    <a:lnTo>
                      <a:pt x="1122" y="534"/>
                    </a:lnTo>
                    <a:cubicBezTo>
                      <a:pt x="988" y="534"/>
                      <a:pt x="874" y="421"/>
                      <a:pt x="779" y="344"/>
                    </a:cubicBezTo>
                    <a:cubicBezTo>
                      <a:pt x="683" y="248"/>
                      <a:pt x="606" y="134"/>
                      <a:pt x="586" y="0"/>
                    </a:cubicBezTo>
                    <a:lnTo>
                      <a:pt x="568" y="0"/>
                    </a:lnTo>
                    <a:lnTo>
                      <a:pt x="568" y="0"/>
                    </a:lnTo>
                    <a:cubicBezTo>
                      <a:pt x="529" y="134"/>
                      <a:pt x="454" y="230"/>
                      <a:pt x="356" y="325"/>
                    </a:cubicBezTo>
                    <a:cubicBezTo>
                      <a:pt x="300" y="364"/>
                      <a:pt x="243" y="421"/>
                      <a:pt x="186" y="459"/>
                    </a:cubicBezTo>
                    <a:cubicBezTo>
                      <a:pt x="127" y="477"/>
                      <a:pt x="70" y="516"/>
                      <a:pt x="13" y="555"/>
                    </a:cubicBezTo>
                    <a:cubicBezTo>
                      <a:pt x="-5" y="555"/>
                      <a:pt x="-5" y="573"/>
                      <a:pt x="13" y="573"/>
                    </a:cubicBezTo>
                    <a:lnTo>
                      <a:pt x="13" y="555"/>
                    </a:lnTo>
                    <a:cubicBezTo>
                      <a:pt x="109" y="611"/>
                      <a:pt x="204" y="650"/>
                      <a:pt x="281" y="707"/>
                    </a:cubicBezTo>
                    <a:cubicBezTo>
                      <a:pt x="356" y="764"/>
                      <a:pt x="434" y="861"/>
                      <a:pt x="490" y="936"/>
                    </a:cubicBezTo>
                    <a:cubicBezTo>
                      <a:pt x="511" y="993"/>
                      <a:pt x="529" y="1052"/>
                      <a:pt x="549" y="1109"/>
                    </a:cubicBezTo>
                    <a:cubicBezTo>
                      <a:pt x="568" y="1109"/>
                      <a:pt x="586" y="1109"/>
                      <a:pt x="586" y="1090"/>
                    </a:cubicBezTo>
                    <a:lnTo>
                      <a:pt x="586" y="1090"/>
                    </a:lnTo>
                    <a:cubicBezTo>
                      <a:pt x="645" y="841"/>
                      <a:pt x="874" y="611"/>
                      <a:pt x="1122" y="555"/>
                    </a:cubicBezTo>
                    <a:lnTo>
                      <a:pt x="1122" y="555"/>
                    </a:lnTo>
                    <a:cubicBezTo>
                      <a:pt x="1142" y="555"/>
                      <a:pt x="1142" y="534"/>
                      <a:pt x="1122" y="5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2"/>
              <p:cNvSpPr/>
              <p:nvPr/>
            </p:nvSpPr>
            <p:spPr>
              <a:xfrm>
                <a:off x="766751" y="1493704"/>
                <a:ext cx="72242" cy="72335"/>
              </a:xfrm>
              <a:custGeom>
                <a:rect b="b" l="l" r="r" t="t"/>
                <a:pathLst>
                  <a:path extrusionOk="0" h="765" w="764">
                    <a:moveTo>
                      <a:pt x="764" y="381"/>
                    </a:moveTo>
                    <a:lnTo>
                      <a:pt x="764" y="381"/>
                    </a:lnTo>
                    <a:cubicBezTo>
                      <a:pt x="668" y="363"/>
                      <a:pt x="593" y="306"/>
                      <a:pt x="534" y="229"/>
                    </a:cubicBezTo>
                    <a:cubicBezTo>
                      <a:pt x="477" y="172"/>
                      <a:pt x="421" y="95"/>
                      <a:pt x="400" y="20"/>
                    </a:cubicBezTo>
                    <a:lnTo>
                      <a:pt x="400" y="0"/>
                    </a:lnTo>
                    <a:cubicBezTo>
                      <a:pt x="400" y="0"/>
                      <a:pt x="382" y="0"/>
                      <a:pt x="382" y="20"/>
                    </a:cubicBezTo>
                    <a:cubicBezTo>
                      <a:pt x="364" y="95"/>
                      <a:pt x="305" y="172"/>
                      <a:pt x="248" y="229"/>
                    </a:cubicBezTo>
                    <a:cubicBezTo>
                      <a:pt x="209" y="268"/>
                      <a:pt x="171" y="286"/>
                      <a:pt x="134" y="325"/>
                    </a:cubicBezTo>
                    <a:cubicBezTo>
                      <a:pt x="96" y="345"/>
                      <a:pt x="57" y="363"/>
                      <a:pt x="0" y="381"/>
                    </a:cubicBezTo>
                    <a:cubicBezTo>
                      <a:pt x="0" y="381"/>
                      <a:pt x="0" y="402"/>
                      <a:pt x="19" y="402"/>
                    </a:cubicBezTo>
                    <a:lnTo>
                      <a:pt x="19" y="402"/>
                    </a:lnTo>
                    <a:cubicBezTo>
                      <a:pt x="76" y="420"/>
                      <a:pt x="134" y="459"/>
                      <a:pt x="191" y="497"/>
                    </a:cubicBezTo>
                    <a:cubicBezTo>
                      <a:pt x="248" y="536"/>
                      <a:pt x="305" y="593"/>
                      <a:pt x="325" y="649"/>
                    </a:cubicBezTo>
                    <a:cubicBezTo>
                      <a:pt x="364" y="688"/>
                      <a:pt x="364" y="726"/>
                      <a:pt x="382" y="765"/>
                    </a:cubicBezTo>
                    <a:lnTo>
                      <a:pt x="400" y="765"/>
                    </a:lnTo>
                    <a:lnTo>
                      <a:pt x="400" y="745"/>
                    </a:lnTo>
                    <a:cubicBezTo>
                      <a:pt x="439" y="574"/>
                      <a:pt x="593" y="420"/>
                      <a:pt x="764" y="3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32"/>
              <p:cNvSpPr/>
              <p:nvPr/>
            </p:nvSpPr>
            <p:spPr>
              <a:xfrm>
                <a:off x="730536" y="1598472"/>
                <a:ext cx="36216" cy="36309"/>
              </a:xfrm>
              <a:custGeom>
                <a:rect b="b" l="l" r="r" t="t"/>
                <a:pathLst>
                  <a:path extrusionOk="0" h="384" w="383">
                    <a:moveTo>
                      <a:pt x="383" y="191"/>
                    </a:moveTo>
                    <a:lnTo>
                      <a:pt x="383" y="191"/>
                    </a:lnTo>
                    <a:cubicBezTo>
                      <a:pt x="345" y="191"/>
                      <a:pt x="306" y="154"/>
                      <a:pt x="268" y="116"/>
                    </a:cubicBezTo>
                    <a:cubicBezTo>
                      <a:pt x="229" y="96"/>
                      <a:pt x="211" y="59"/>
                      <a:pt x="191" y="0"/>
                    </a:cubicBezTo>
                    <a:lnTo>
                      <a:pt x="191" y="0"/>
                    </a:lnTo>
                    <a:lnTo>
                      <a:pt x="191" y="0"/>
                    </a:lnTo>
                    <a:cubicBezTo>
                      <a:pt x="172" y="59"/>
                      <a:pt x="154" y="96"/>
                      <a:pt x="115" y="116"/>
                    </a:cubicBezTo>
                    <a:cubicBezTo>
                      <a:pt x="95" y="134"/>
                      <a:pt x="77" y="154"/>
                      <a:pt x="59" y="154"/>
                    </a:cubicBezTo>
                    <a:cubicBezTo>
                      <a:pt x="38" y="173"/>
                      <a:pt x="20" y="191"/>
                      <a:pt x="0" y="191"/>
                    </a:cubicBezTo>
                    <a:lnTo>
                      <a:pt x="0" y="191"/>
                    </a:lnTo>
                    <a:lnTo>
                      <a:pt x="0" y="191"/>
                    </a:lnTo>
                    <a:cubicBezTo>
                      <a:pt x="38" y="211"/>
                      <a:pt x="59" y="230"/>
                      <a:pt x="95" y="250"/>
                    </a:cubicBezTo>
                    <a:cubicBezTo>
                      <a:pt x="115" y="268"/>
                      <a:pt x="154" y="286"/>
                      <a:pt x="172" y="325"/>
                    </a:cubicBezTo>
                    <a:cubicBezTo>
                      <a:pt x="172" y="345"/>
                      <a:pt x="191" y="363"/>
                      <a:pt x="191" y="384"/>
                    </a:cubicBezTo>
                    <a:lnTo>
                      <a:pt x="191" y="384"/>
                    </a:lnTo>
                    <a:lnTo>
                      <a:pt x="191" y="384"/>
                    </a:lnTo>
                    <a:cubicBezTo>
                      <a:pt x="211" y="286"/>
                      <a:pt x="288" y="211"/>
                      <a:pt x="383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>
                <a:off x="460576" y="1520747"/>
                <a:ext cx="135785" cy="131526"/>
              </a:xfrm>
              <a:custGeom>
                <a:rect b="b" l="l" r="r" t="t"/>
                <a:pathLst>
                  <a:path extrusionOk="0" h="1391" w="1436">
                    <a:moveTo>
                      <a:pt x="1422" y="670"/>
                    </a:moveTo>
                    <a:lnTo>
                      <a:pt x="1422" y="670"/>
                    </a:lnTo>
                    <a:cubicBezTo>
                      <a:pt x="1249" y="670"/>
                      <a:pt x="1097" y="536"/>
                      <a:pt x="981" y="422"/>
                    </a:cubicBezTo>
                    <a:cubicBezTo>
                      <a:pt x="867" y="307"/>
                      <a:pt x="772" y="154"/>
                      <a:pt x="734" y="0"/>
                    </a:cubicBezTo>
                    <a:lnTo>
                      <a:pt x="734" y="0"/>
                    </a:lnTo>
                    <a:cubicBezTo>
                      <a:pt x="715" y="0"/>
                      <a:pt x="715" y="0"/>
                      <a:pt x="715" y="0"/>
                    </a:cubicBezTo>
                    <a:cubicBezTo>
                      <a:pt x="656" y="154"/>
                      <a:pt x="561" y="307"/>
                      <a:pt x="447" y="402"/>
                    </a:cubicBezTo>
                    <a:cubicBezTo>
                      <a:pt x="390" y="459"/>
                      <a:pt x="313" y="518"/>
                      <a:pt x="236" y="554"/>
                    </a:cubicBezTo>
                    <a:cubicBezTo>
                      <a:pt x="161" y="613"/>
                      <a:pt x="84" y="651"/>
                      <a:pt x="7" y="688"/>
                    </a:cubicBezTo>
                    <a:cubicBezTo>
                      <a:pt x="-11" y="688"/>
                      <a:pt x="7" y="727"/>
                      <a:pt x="27" y="708"/>
                    </a:cubicBezTo>
                    <a:lnTo>
                      <a:pt x="27" y="708"/>
                    </a:lnTo>
                    <a:cubicBezTo>
                      <a:pt x="141" y="765"/>
                      <a:pt x="256" y="804"/>
                      <a:pt x="352" y="899"/>
                    </a:cubicBezTo>
                    <a:cubicBezTo>
                      <a:pt x="447" y="976"/>
                      <a:pt x="543" y="1072"/>
                      <a:pt x="600" y="1185"/>
                    </a:cubicBezTo>
                    <a:cubicBezTo>
                      <a:pt x="638" y="1242"/>
                      <a:pt x="677" y="1319"/>
                      <a:pt x="695" y="1376"/>
                    </a:cubicBezTo>
                    <a:cubicBezTo>
                      <a:pt x="715" y="1397"/>
                      <a:pt x="734" y="1397"/>
                      <a:pt x="734" y="1376"/>
                    </a:cubicBezTo>
                    <a:lnTo>
                      <a:pt x="734" y="1376"/>
                    </a:lnTo>
                    <a:cubicBezTo>
                      <a:pt x="811" y="1052"/>
                      <a:pt x="1097" y="765"/>
                      <a:pt x="1422" y="708"/>
                    </a:cubicBezTo>
                    <a:lnTo>
                      <a:pt x="1422" y="708"/>
                    </a:lnTo>
                    <a:cubicBezTo>
                      <a:pt x="1440" y="708"/>
                      <a:pt x="1440" y="670"/>
                      <a:pt x="1422" y="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68" name="Google Shape;368;p32"/>
            <p:cNvPicPr preferRelativeResize="0"/>
            <p:nvPr/>
          </p:nvPicPr>
          <p:blipFill rotWithShape="1">
            <a:blip r:embed="rId8">
              <a:alphaModFix/>
            </a:blip>
            <a:srcRect b="9651" l="7185" r="7176" t="9651"/>
            <a:stretch/>
          </p:blipFill>
          <p:spPr>
            <a:xfrm>
              <a:off x="2871431" y="2973564"/>
              <a:ext cx="1552160" cy="1462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enre</a:t>
            </a:r>
            <a:endParaRPr/>
          </a:p>
        </p:txBody>
      </p:sp>
      <p:sp>
        <p:nvSpPr>
          <p:cNvPr id="374" name="Google Shape;374;p33"/>
          <p:cNvSpPr txBox="1"/>
          <p:nvPr/>
        </p:nvSpPr>
        <p:spPr>
          <a:xfrm>
            <a:off x="756600" y="1112200"/>
            <a:ext cx="8387400" cy="1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Which Genre combinations have the highest ratings?</a:t>
            </a:r>
            <a:endParaRPr b="1" sz="16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pic>
        <p:nvPicPr>
          <p:cNvPr id="375" name="Google Shape;3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459" y="2685225"/>
            <a:ext cx="4048592" cy="21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3"/>
          <p:cNvSpPr txBox="1"/>
          <p:nvPr/>
        </p:nvSpPr>
        <p:spPr>
          <a:xfrm>
            <a:off x="756600" y="1515525"/>
            <a:ext cx="7543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Top Genre: "Comedy, Music, Short" – Avg. Rating: 9.15, Bayesian: 8.4</a:t>
            </a:r>
            <a:endParaRPr sz="16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Highest Avg. Rating: "Documentary, Mystery, Sci-Fi" – 9.5</a:t>
            </a:r>
            <a:endParaRPr sz="16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Balanced Genre: "Animation, Documentary, Family" – Avg. Rating: 8.7, Bayesian: 8.1</a:t>
            </a:r>
            <a:endParaRPr b="1" sz="1500"/>
          </a:p>
        </p:txBody>
      </p:sp>
      <p:pic>
        <p:nvPicPr>
          <p:cNvPr id="377" name="Google Shape;377;p33"/>
          <p:cNvPicPr preferRelativeResize="0"/>
          <p:nvPr/>
        </p:nvPicPr>
        <p:blipFill rotWithShape="1">
          <a:blip r:embed="rId4">
            <a:alphaModFix/>
          </a:blip>
          <a:srcRect b="9651" l="7185" r="7176" t="9651"/>
          <a:stretch/>
        </p:blipFill>
        <p:spPr>
          <a:xfrm>
            <a:off x="163089" y="4068577"/>
            <a:ext cx="1033433" cy="91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/>
          <p:nvPr>
            <p:ph type="title"/>
          </p:nvPr>
        </p:nvSpPr>
        <p:spPr>
          <a:xfrm>
            <a:off x="713250" y="5186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TV Shows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4"/>
          <p:cNvSpPr txBox="1"/>
          <p:nvPr/>
        </p:nvSpPr>
        <p:spPr>
          <a:xfrm>
            <a:off x="467000" y="1343600"/>
            <a:ext cx="7717500" cy="1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/>
              <a:t>What are the most popular genres in TV Series, TV Mini Series, and TV Episode?</a:t>
            </a:r>
            <a:endParaRPr b="1" sz="2200">
              <a:latin typeface="Anuphan"/>
              <a:ea typeface="Anuphan"/>
              <a:cs typeface="Anuphan"/>
              <a:sym typeface="Anuph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" sz="1300"/>
              <a:t>Top Genre</a:t>
            </a:r>
            <a:r>
              <a:rPr lang="en" sz="1300"/>
              <a:t>: War leads with an average rating of 8.03.</a:t>
            </a:r>
            <a:endParaRPr sz="13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300"/>
              <a:t>Second Place</a:t>
            </a:r>
            <a:r>
              <a:rPr lang="en" sz="1300"/>
              <a:t>: Western follows at 7.63.</a:t>
            </a:r>
            <a:endParaRPr sz="13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300"/>
              <a:t>Other Strong Performers</a:t>
            </a:r>
            <a:r>
              <a:rPr lang="en" sz="1300"/>
              <a:t>: Documentary (7.59) and History (7.59).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pic>
        <p:nvPicPr>
          <p:cNvPr id="384" name="Google Shape;384;p34"/>
          <p:cNvPicPr preferRelativeResize="0"/>
          <p:nvPr/>
        </p:nvPicPr>
        <p:blipFill rotWithShape="1">
          <a:blip r:embed="rId3">
            <a:alphaModFix/>
          </a:blip>
          <a:srcRect b="9651" l="7185" r="7176" t="9651"/>
          <a:stretch/>
        </p:blipFill>
        <p:spPr>
          <a:xfrm>
            <a:off x="383514" y="4047752"/>
            <a:ext cx="1033433" cy="91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8375" y="1916250"/>
            <a:ext cx="2011489" cy="3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5"/>
          <p:cNvSpPr txBox="1"/>
          <p:nvPr>
            <p:ph type="title"/>
          </p:nvPr>
        </p:nvSpPr>
        <p:spPr>
          <a:xfrm>
            <a:off x="720000" y="537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</a:t>
            </a:r>
            <a:endParaRPr/>
          </a:p>
        </p:txBody>
      </p:sp>
      <p:sp>
        <p:nvSpPr>
          <p:cNvPr id="391" name="Google Shape;391;p35"/>
          <p:cNvSpPr txBox="1"/>
          <p:nvPr/>
        </p:nvSpPr>
        <p:spPr>
          <a:xfrm>
            <a:off x="176075" y="1195525"/>
            <a:ext cx="93417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What are the most popular movie genres and what is their average popularity and average rating?</a:t>
            </a:r>
            <a:endParaRPr b="1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pic>
        <p:nvPicPr>
          <p:cNvPr id="392" name="Google Shape;3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225" y="1644550"/>
            <a:ext cx="2479601" cy="325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5"/>
          <p:cNvSpPr txBox="1"/>
          <p:nvPr/>
        </p:nvSpPr>
        <p:spPr>
          <a:xfrm>
            <a:off x="361425" y="1939475"/>
            <a:ext cx="3762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nuphan"/>
              <a:buChar char="●"/>
            </a:pPr>
            <a:r>
              <a:rPr lang="en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Drama (7.12), Thriller (7.08), and Action (6.99) are top-rated genres by average rating.</a:t>
            </a:r>
            <a:endParaRPr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nuphan"/>
              <a:buChar char="●"/>
            </a:pPr>
            <a:r>
              <a:rPr lang="en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High ratings don’t always align with average popularity, showing a gap between acclaim and audience appeal.</a:t>
            </a:r>
            <a:endParaRPr b="1" sz="1500">
              <a:latin typeface="Anuphan"/>
              <a:ea typeface="Anuphan"/>
              <a:cs typeface="Anuphan"/>
              <a:sym typeface="Anuphan"/>
            </a:endParaRPr>
          </a:p>
        </p:txBody>
      </p:sp>
      <p:pic>
        <p:nvPicPr>
          <p:cNvPr id="394" name="Google Shape;394;p35"/>
          <p:cNvPicPr preferRelativeResize="0"/>
          <p:nvPr/>
        </p:nvPicPr>
        <p:blipFill rotWithShape="1">
          <a:blip r:embed="rId4">
            <a:alphaModFix/>
          </a:blip>
          <a:srcRect b="9651" l="7185" r="7176" t="9651"/>
          <a:stretch/>
        </p:blipFill>
        <p:spPr>
          <a:xfrm>
            <a:off x="176064" y="4140302"/>
            <a:ext cx="1033433" cy="91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idx="2" type="subTitle"/>
          </p:nvPr>
        </p:nvSpPr>
        <p:spPr>
          <a:xfrm>
            <a:off x="713825" y="449425"/>
            <a:ext cx="6821700" cy="6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What are the Top 10 Most Popular Movies(by vote count) Released in the 2000s</a:t>
            </a:r>
            <a:endParaRPr b="1" sz="1800"/>
          </a:p>
        </p:txBody>
      </p:sp>
      <p:sp>
        <p:nvSpPr>
          <p:cNvPr id="400" name="Google Shape;400;p36"/>
          <p:cNvSpPr txBox="1"/>
          <p:nvPr/>
        </p:nvSpPr>
        <p:spPr>
          <a:xfrm>
            <a:off x="4471850" y="1208125"/>
            <a:ext cx="40881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b="1" lang="en"/>
              <a:t>Top Voted Movies</a:t>
            </a:r>
            <a:r>
              <a:rPr lang="en"/>
              <a:t>:</a:t>
            </a:r>
            <a:r>
              <a:rPr lang="en">
                <a:latin typeface="Anuphan"/>
                <a:ea typeface="Anuphan"/>
                <a:cs typeface="Anuphan"/>
                <a:sym typeface="Anuphan"/>
              </a:rPr>
              <a:t> </a:t>
            </a:r>
            <a:r>
              <a:rPr i="1" lang="en">
                <a:latin typeface="Anuphan"/>
                <a:ea typeface="Anuphan"/>
                <a:cs typeface="Anuphan"/>
                <a:sym typeface="Anuphan"/>
              </a:rPr>
              <a:t>The Dark Knight</a:t>
            </a:r>
            <a:r>
              <a:rPr lang="en">
                <a:latin typeface="Anuphan"/>
                <a:ea typeface="Anuphan"/>
                <a:cs typeface="Anuphan"/>
                <a:sym typeface="Anuphan"/>
              </a:rPr>
              <a:t> (2.94M votes) leads the list, showcasing its immense popularity and impact among audiences.</a:t>
            </a:r>
            <a:endParaRPr>
              <a:latin typeface="Anuphan"/>
              <a:ea typeface="Anuphan"/>
              <a:cs typeface="Anuphan"/>
              <a:sym typeface="Anuph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uphan"/>
              <a:buChar char="➢"/>
            </a:pPr>
            <a:r>
              <a:rPr i="1" lang="en">
                <a:latin typeface="Anuphan"/>
                <a:ea typeface="Anuphan"/>
                <a:cs typeface="Anuphan"/>
                <a:sym typeface="Anuphan"/>
              </a:rPr>
              <a:t>The Lord of the Rings</a:t>
            </a:r>
            <a:r>
              <a:rPr lang="en">
                <a:latin typeface="Anuphan"/>
                <a:ea typeface="Anuphan"/>
                <a:cs typeface="Anuphan"/>
                <a:sym typeface="Anuphan"/>
              </a:rPr>
              <a:t> trilogy dominates with all three movies</a:t>
            </a:r>
            <a:endParaRPr>
              <a:latin typeface="Anuphan"/>
              <a:ea typeface="Anuphan"/>
              <a:cs typeface="Anuphan"/>
              <a:sym typeface="Anuph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uphan"/>
              <a:ea typeface="Anuphan"/>
              <a:cs typeface="Anuphan"/>
              <a:sym typeface="Anuph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nuphan"/>
              <a:buChar char="❖"/>
            </a:pPr>
            <a:r>
              <a:rPr b="1" lang="en">
                <a:latin typeface="Anuphan"/>
                <a:ea typeface="Anuphan"/>
                <a:cs typeface="Anuphan"/>
                <a:sym typeface="Anuphan"/>
              </a:rPr>
              <a:t>Consistently High Performers:</a:t>
            </a:r>
            <a:r>
              <a:rPr lang="en" sz="1500">
                <a:latin typeface="Anuphan"/>
                <a:ea typeface="Anuphan"/>
                <a:cs typeface="Anuphan"/>
                <a:sym typeface="Anuphan"/>
              </a:rPr>
              <a:t> </a:t>
            </a:r>
            <a:r>
              <a:rPr lang="en">
                <a:latin typeface="Anuphan"/>
                <a:ea typeface="Anuphan"/>
                <a:cs typeface="Anuphan"/>
                <a:sym typeface="Anuphan"/>
              </a:rPr>
              <a:t>Movies like </a:t>
            </a:r>
            <a:r>
              <a:rPr i="1" lang="en">
                <a:latin typeface="Anuphan"/>
                <a:ea typeface="Anuphan"/>
                <a:cs typeface="Anuphan"/>
                <a:sym typeface="Anuphan"/>
              </a:rPr>
              <a:t>Gladiator</a:t>
            </a:r>
            <a:r>
              <a:rPr lang="en">
                <a:latin typeface="Anuphan"/>
                <a:ea typeface="Anuphan"/>
                <a:cs typeface="Anuphan"/>
                <a:sym typeface="Anuphan"/>
              </a:rPr>
              <a:t> (1.67M votes), and </a:t>
            </a:r>
            <a:r>
              <a:rPr i="1" lang="en">
                <a:latin typeface="Anuphan"/>
                <a:ea typeface="Anuphan"/>
                <a:cs typeface="Anuphan"/>
                <a:sym typeface="Anuphan"/>
              </a:rPr>
              <a:t>Batman Begins</a:t>
            </a:r>
            <a:r>
              <a:rPr lang="en">
                <a:latin typeface="Anuphan"/>
                <a:ea typeface="Anuphan"/>
                <a:cs typeface="Anuphan"/>
                <a:sym typeface="Anuphan"/>
              </a:rPr>
              <a:t> (1.61M votes) also rank highly, highlighting their strong audience appeal.</a:t>
            </a:r>
            <a:endParaRPr sz="1800">
              <a:latin typeface="Anuphan"/>
              <a:ea typeface="Anuphan"/>
              <a:cs typeface="Anuphan"/>
              <a:sym typeface="Anuph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01" name="Google Shape;401;p36"/>
          <p:cNvPicPr preferRelativeResize="0"/>
          <p:nvPr/>
        </p:nvPicPr>
        <p:blipFill rotWithShape="1">
          <a:blip r:embed="rId3">
            <a:alphaModFix/>
          </a:blip>
          <a:srcRect b="9651" l="7185" r="7176" t="9651"/>
          <a:stretch/>
        </p:blipFill>
        <p:spPr>
          <a:xfrm>
            <a:off x="7736189" y="4068577"/>
            <a:ext cx="1033433" cy="91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75" y="1519975"/>
            <a:ext cx="3985676" cy="307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 txBox="1"/>
          <p:nvPr>
            <p:ph type="title"/>
          </p:nvPr>
        </p:nvSpPr>
        <p:spPr>
          <a:xfrm>
            <a:off x="666900" y="1197500"/>
            <a:ext cx="794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What is the categorization of the movies according to the revenue?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08" name="Google Shape;408;p3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</a:t>
            </a:r>
            <a:br>
              <a:rPr lang="en"/>
            </a:br>
            <a:endParaRPr/>
          </a:p>
        </p:txBody>
      </p:sp>
      <p:pic>
        <p:nvPicPr>
          <p:cNvPr id="409" name="Google Shape;4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259200"/>
            <a:ext cx="3387224" cy="180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7"/>
          <p:cNvSpPr txBox="1"/>
          <p:nvPr/>
        </p:nvSpPr>
        <p:spPr>
          <a:xfrm>
            <a:off x="4733500" y="1668325"/>
            <a:ext cx="37896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Movies are categorized into three revenue ranges using statistical thresholds:</a:t>
            </a:r>
            <a:endParaRPr sz="12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High Revenue</a:t>
            </a:r>
            <a:r>
              <a:rPr lang="en" sz="1500"/>
              <a:t>: Defined by the </a:t>
            </a:r>
            <a:r>
              <a:rPr b="1" lang="en" sz="1500"/>
              <a:t>75th percentile</a:t>
            </a:r>
            <a:r>
              <a:rPr lang="en" sz="1500"/>
              <a:t> and above </a:t>
            </a:r>
            <a:r>
              <a:rPr lang="en" sz="1500"/>
              <a:t>--- 844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Medium Revenue</a:t>
            </a:r>
            <a:r>
              <a:rPr lang="en" sz="1500"/>
              <a:t>: Falls between the </a:t>
            </a:r>
            <a:r>
              <a:rPr b="1" lang="en" sz="1500"/>
              <a:t>median</a:t>
            </a:r>
            <a:r>
              <a:rPr lang="en" sz="1500"/>
              <a:t> and </a:t>
            </a:r>
            <a:r>
              <a:rPr b="1" lang="en" sz="1500"/>
              <a:t>75th percentile</a:t>
            </a:r>
            <a:r>
              <a:rPr lang="en" sz="1500"/>
              <a:t>---1688</a:t>
            </a:r>
            <a:r>
              <a:rPr b="1" lang="en" sz="1500"/>
              <a:t> 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Low Revenue</a:t>
            </a:r>
            <a:r>
              <a:rPr lang="en" sz="1500"/>
              <a:t>: Defined by the </a:t>
            </a:r>
            <a:r>
              <a:rPr b="1" lang="en" sz="1500"/>
              <a:t>25th percentile</a:t>
            </a:r>
            <a:r>
              <a:rPr lang="en" sz="1500"/>
              <a:t> and below </a:t>
            </a:r>
            <a:r>
              <a:rPr lang="en" sz="1500"/>
              <a:t>--- 2271</a:t>
            </a:r>
            <a:r>
              <a:rPr lang="en" sz="1500"/>
              <a:t>.</a:t>
            </a:r>
            <a:endParaRPr sz="15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movies perform moderately — opportunity to boost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pic>
        <p:nvPicPr>
          <p:cNvPr id="411" name="Google Shape;411;p37"/>
          <p:cNvPicPr preferRelativeResize="0"/>
          <p:nvPr/>
        </p:nvPicPr>
        <p:blipFill rotWithShape="1">
          <a:blip r:embed="rId4">
            <a:alphaModFix/>
          </a:blip>
          <a:srcRect b="9651" l="7185" r="7176" t="9651"/>
          <a:stretch/>
        </p:blipFill>
        <p:spPr>
          <a:xfrm>
            <a:off x="8097650" y="4316250"/>
            <a:ext cx="776825" cy="68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are the  highest revenue generating movie for each country (TOP 10)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025" y="1617950"/>
            <a:ext cx="4209075" cy="294497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8"/>
          <p:cNvSpPr txBox="1"/>
          <p:nvPr/>
        </p:nvSpPr>
        <p:spPr>
          <a:xfrm>
            <a:off x="629575" y="1617950"/>
            <a:ext cx="38832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❖"/>
            </a:pPr>
            <a:r>
              <a:rPr b="1" lang="en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Global Blockbusters</a:t>
            </a:r>
            <a:r>
              <a:rPr lang="en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： Avatar dominates in both  US and UK with the highest revenue</a:t>
            </a:r>
            <a:endParaRPr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❖"/>
            </a:pPr>
            <a:r>
              <a:rPr b="1" lang="en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Regional Perferences</a:t>
            </a:r>
            <a:r>
              <a:rPr lang="en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：Pirates of the Caribbean 2 leads in Jamaica, Bahamas and Dominica</a:t>
            </a:r>
            <a:r>
              <a:rPr lang="en" sz="1100">
                <a:latin typeface="Anuphan"/>
                <a:ea typeface="Anuphan"/>
                <a:cs typeface="Anuphan"/>
                <a:sym typeface="Anuphan"/>
              </a:rPr>
              <a:t> </a:t>
            </a:r>
            <a:r>
              <a:rPr lang="en" sz="1100"/>
              <a:t>---- </a:t>
            </a:r>
            <a:r>
              <a:rPr lang="en">
                <a:latin typeface="Anuphan"/>
                <a:ea typeface="Anuphan"/>
                <a:cs typeface="Anuphan"/>
                <a:sym typeface="Anuphan"/>
              </a:rPr>
              <a:t>strong interest in adventure</a:t>
            </a:r>
            <a:endParaRPr>
              <a:latin typeface="Anuphan"/>
              <a:ea typeface="Anuphan"/>
              <a:cs typeface="Anuphan"/>
              <a:sym typeface="Anuph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uphan"/>
              <a:ea typeface="Anuphan"/>
              <a:cs typeface="Anuphan"/>
              <a:sym typeface="Anuph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❖"/>
            </a:pPr>
            <a:r>
              <a:rPr b="1" lang="en">
                <a:latin typeface="Anuphan"/>
                <a:ea typeface="Anuphan"/>
                <a:cs typeface="Anuphan"/>
                <a:sym typeface="Anuphan"/>
              </a:rPr>
              <a:t> Localized Success: </a:t>
            </a:r>
            <a:r>
              <a:rPr i="1" lang="en" sz="1100"/>
              <a:t>I</a:t>
            </a:r>
            <a:r>
              <a:rPr i="1" lang="en">
                <a:latin typeface="Anuphan"/>
                <a:ea typeface="Anuphan"/>
                <a:cs typeface="Anuphan"/>
                <a:sym typeface="Anuphan"/>
              </a:rPr>
              <a:t>ron Man 3</a:t>
            </a:r>
            <a:r>
              <a:rPr lang="en">
                <a:latin typeface="Anuphan"/>
                <a:ea typeface="Anuphan"/>
                <a:cs typeface="Anuphan"/>
                <a:sym typeface="Anuphan"/>
              </a:rPr>
              <a:t> leads in </a:t>
            </a:r>
            <a:r>
              <a:rPr b="1" lang="en">
                <a:latin typeface="Anuphan"/>
                <a:ea typeface="Anuphan"/>
                <a:cs typeface="Anuphan"/>
                <a:sym typeface="Anuphan"/>
              </a:rPr>
              <a:t>China</a:t>
            </a:r>
            <a:r>
              <a:rPr lang="en">
                <a:latin typeface="Anuphan"/>
                <a:ea typeface="Anuphan"/>
                <a:cs typeface="Anuphan"/>
                <a:sym typeface="Anuphan"/>
              </a:rPr>
              <a:t> ($1.2 billion), while </a:t>
            </a:r>
            <a:r>
              <a:rPr i="1" lang="en">
                <a:latin typeface="Anuphan"/>
                <a:ea typeface="Anuphan"/>
                <a:cs typeface="Anuphan"/>
                <a:sym typeface="Anuphan"/>
              </a:rPr>
              <a:t>Harry Potter and the Chamber of Secrets</a:t>
            </a:r>
            <a:r>
              <a:rPr lang="en">
                <a:latin typeface="Anuphan"/>
                <a:ea typeface="Anuphan"/>
                <a:cs typeface="Anuphan"/>
                <a:sym typeface="Anuphan"/>
              </a:rPr>
              <a:t> is the favorite in </a:t>
            </a:r>
            <a:r>
              <a:rPr b="1" lang="en">
                <a:latin typeface="Anuphan"/>
                <a:ea typeface="Anuphan"/>
                <a:cs typeface="Anuphan"/>
                <a:sym typeface="Anuphan"/>
              </a:rPr>
              <a:t>Germany</a:t>
            </a:r>
            <a:r>
              <a:rPr lang="en">
                <a:latin typeface="Anuphan"/>
                <a:ea typeface="Anuphan"/>
                <a:cs typeface="Anuphan"/>
                <a:sym typeface="Anuphan"/>
              </a:rPr>
              <a:t> ($876 million).</a:t>
            </a:r>
            <a:endParaRPr b="1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pic>
        <p:nvPicPr>
          <p:cNvPr id="419" name="Google Shape;419;p38"/>
          <p:cNvPicPr preferRelativeResize="0"/>
          <p:nvPr/>
        </p:nvPicPr>
        <p:blipFill rotWithShape="1">
          <a:blip r:embed="rId4">
            <a:alphaModFix/>
          </a:blip>
          <a:srcRect b="9651" l="7185" r="7176" t="9651"/>
          <a:stretch/>
        </p:blipFill>
        <p:spPr>
          <a:xfrm>
            <a:off x="7919719" y="4230702"/>
            <a:ext cx="849906" cy="75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9"/>
          <p:cNvSpPr txBox="1"/>
          <p:nvPr>
            <p:ph type="title"/>
          </p:nvPr>
        </p:nvSpPr>
        <p:spPr>
          <a:xfrm>
            <a:off x="2492575" y="2002200"/>
            <a:ext cx="4899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 </a:t>
            </a:r>
            <a:r>
              <a:rPr lang="en" sz="5300" u="sng">
                <a:solidFill>
                  <a:schemeClr val="hlink"/>
                </a:solidFill>
                <a:hlinkClick r:id="rId3"/>
              </a:rPr>
              <a:t>Dashboards</a:t>
            </a:r>
            <a:endParaRPr sz="5300"/>
          </a:p>
        </p:txBody>
      </p:sp>
      <p:pic>
        <p:nvPicPr>
          <p:cNvPr id="425" name="Google Shape;425;p39"/>
          <p:cNvPicPr preferRelativeResize="0"/>
          <p:nvPr/>
        </p:nvPicPr>
        <p:blipFill rotWithShape="1">
          <a:blip r:embed="rId4">
            <a:alphaModFix/>
          </a:blip>
          <a:srcRect b="0" l="27155" r="27151" t="0"/>
          <a:stretch/>
        </p:blipFill>
        <p:spPr>
          <a:xfrm>
            <a:off x="361398" y="1322598"/>
            <a:ext cx="1504008" cy="3291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5" type="subTitle"/>
          </p:nvPr>
        </p:nvSpPr>
        <p:spPr>
          <a:xfrm>
            <a:off x="1818188" y="4020650"/>
            <a:ext cx="32082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ublic Sans"/>
                <a:ea typeface="Public Sans"/>
                <a:cs typeface="Public Sans"/>
                <a:sym typeface="Public Sans"/>
              </a:rPr>
              <a:t>Conclusion</a:t>
            </a:r>
            <a:endParaRPr b="1" sz="2000"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ublic Sans"/>
                <a:ea typeface="Public Sans"/>
                <a:cs typeface="Public Sans"/>
                <a:sym typeface="Public Sans"/>
              </a:rPr>
              <a:t>Challenges</a:t>
            </a:r>
            <a:endParaRPr b="1" sz="200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5" name="Google Shape;175;p22"/>
          <p:cNvSpPr txBox="1"/>
          <p:nvPr>
            <p:ph idx="13" type="subTitle"/>
          </p:nvPr>
        </p:nvSpPr>
        <p:spPr>
          <a:xfrm>
            <a:off x="1818175" y="2245313"/>
            <a:ext cx="33915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ublic Sans"/>
                <a:ea typeface="Public Sans"/>
                <a:cs typeface="Public Sans"/>
                <a:sym typeface="Public Sans"/>
              </a:rPr>
              <a:t> Data Cleanup &amp; Mapping</a:t>
            </a:r>
            <a:endParaRPr b="1" sz="2000"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6" name="Google Shape;176;p22"/>
          <p:cNvSpPr txBox="1"/>
          <p:nvPr>
            <p:ph idx="9" type="subTitle"/>
          </p:nvPr>
        </p:nvSpPr>
        <p:spPr>
          <a:xfrm>
            <a:off x="1818188" y="1357675"/>
            <a:ext cx="32082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b="1" lang="en" sz="2000">
                <a:latin typeface="Public Sans"/>
                <a:ea typeface="Public Sans"/>
                <a:cs typeface="Public Sans"/>
                <a:sym typeface="Public Sans"/>
              </a:rPr>
              <a:t>Introduction </a:t>
            </a:r>
            <a:endParaRPr b="1" sz="2000"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b="1" lang="en" sz="2000">
                <a:latin typeface="Public Sans"/>
                <a:ea typeface="Public Sans"/>
                <a:cs typeface="Public Sans"/>
                <a:sym typeface="Public Sans"/>
              </a:rPr>
              <a:t>Executive Summary</a:t>
            </a:r>
            <a:endParaRPr b="1" sz="200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" name="Google Shape;177;p22"/>
          <p:cNvSpPr txBox="1"/>
          <p:nvPr>
            <p:ph idx="5" type="title"/>
          </p:nvPr>
        </p:nvSpPr>
        <p:spPr>
          <a:xfrm>
            <a:off x="810063" y="1357676"/>
            <a:ext cx="865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8" name="Google Shape;178;p22"/>
          <p:cNvSpPr txBox="1"/>
          <p:nvPr>
            <p:ph type="title"/>
          </p:nvPr>
        </p:nvSpPr>
        <p:spPr>
          <a:xfrm>
            <a:off x="904425" y="51673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179" name="Google Shape;179;p22"/>
          <p:cNvSpPr txBox="1"/>
          <p:nvPr>
            <p:ph idx="6" type="title"/>
          </p:nvPr>
        </p:nvSpPr>
        <p:spPr>
          <a:xfrm>
            <a:off x="810063" y="3132992"/>
            <a:ext cx="865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0" name="Google Shape;180;p22"/>
          <p:cNvSpPr txBox="1"/>
          <p:nvPr>
            <p:ph idx="7" type="title"/>
          </p:nvPr>
        </p:nvSpPr>
        <p:spPr>
          <a:xfrm>
            <a:off x="810063" y="2245334"/>
            <a:ext cx="865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1" name="Google Shape;181;p22"/>
          <p:cNvSpPr txBox="1"/>
          <p:nvPr>
            <p:ph idx="8" type="title"/>
          </p:nvPr>
        </p:nvSpPr>
        <p:spPr>
          <a:xfrm>
            <a:off x="810063" y="4020651"/>
            <a:ext cx="865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2" name="Google Shape;182;p22"/>
          <p:cNvSpPr txBox="1"/>
          <p:nvPr>
            <p:ph idx="14" type="subTitle"/>
          </p:nvPr>
        </p:nvSpPr>
        <p:spPr>
          <a:xfrm>
            <a:off x="1784338" y="3132917"/>
            <a:ext cx="32082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b="1" lang="en" sz="2000">
                <a:latin typeface="Public Sans"/>
                <a:ea typeface="Public Sans"/>
                <a:cs typeface="Public Sans"/>
                <a:sym typeface="Public Sans"/>
              </a:rPr>
              <a:t>EDA &amp; </a:t>
            </a:r>
            <a:r>
              <a:rPr b="1" lang="en" sz="2000">
                <a:latin typeface="Public Sans"/>
                <a:ea typeface="Public Sans"/>
                <a:cs typeface="Public Sans"/>
                <a:sym typeface="Public Sans"/>
              </a:rPr>
              <a:t>Dashboards</a:t>
            </a:r>
            <a:endParaRPr b="1" sz="2000">
              <a:latin typeface="Public Sans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183" name="Google Shape;183;p22"/>
          <p:cNvCxnSpPr/>
          <p:nvPr/>
        </p:nvCxnSpPr>
        <p:spPr>
          <a:xfrm>
            <a:off x="1746875" y="1350326"/>
            <a:ext cx="0" cy="59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2"/>
          <p:cNvCxnSpPr/>
          <p:nvPr/>
        </p:nvCxnSpPr>
        <p:spPr>
          <a:xfrm>
            <a:off x="1746875" y="4013301"/>
            <a:ext cx="0" cy="59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2"/>
          <p:cNvCxnSpPr/>
          <p:nvPr/>
        </p:nvCxnSpPr>
        <p:spPr>
          <a:xfrm>
            <a:off x="1746875" y="3125642"/>
            <a:ext cx="0" cy="59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2"/>
          <p:cNvCxnSpPr/>
          <p:nvPr/>
        </p:nvCxnSpPr>
        <p:spPr>
          <a:xfrm>
            <a:off x="1746875" y="2237984"/>
            <a:ext cx="0" cy="59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7" name="Google Shape;187;p22"/>
          <p:cNvGrpSpPr/>
          <p:nvPr/>
        </p:nvGrpSpPr>
        <p:grpSpPr>
          <a:xfrm>
            <a:off x="7820407" y="560184"/>
            <a:ext cx="464650" cy="485830"/>
            <a:chOff x="2347200" y="720000"/>
            <a:chExt cx="2408760" cy="2518560"/>
          </a:xfrm>
        </p:grpSpPr>
        <p:sp>
          <p:nvSpPr>
            <p:cNvPr id="188" name="Google Shape;188;p22"/>
            <p:cNvSpPr/>
            <p:nvPr/>
          </p:nvSpPr>
          <p:spPr>
            <a:xfrm>
              <a:off x="2347200" y="1738800"/>
              <a:ext cx="2387520" cy="1499760"/>
            </a:xfrm>
            <a:custGeom>
              <a:rect b="b" l="l" r="r" t="t"/>
              <a:pathLst>
                <a:path extrusionOk="0" h="4166" w="6632">
                  <a:moveTo>
                    <a:pt x="0" y="3553"/>
                  </a:moveTo>
                  <a:lnTo>
                    <a:pt x="0" y="3553"/>
                  </a:lnTo>
                  <a:cubicBezTo>
                    <a:pt x="0" y="3878"/>
                    <a:pt x="268" y="4166"/>
                    <a:pt x="593" y="4166"/>
                  </a:cubicBezTo>
                  <a:cubicBezTo>
                    <a:pt x="6039" y="4166"/>
                    <a:pt x="6039" y="4166"/>
                    <a:pt x="6039" y="4166"/>
                  </a:cubicBezTo>
                  <a:cubicBezTo>
                    <a:pt x="6364" y="4166"/>
                    <a:pt x="6632" y="3878"/>
                    <a:pt x="6632" y="3553"/>
                  </a:cubicBezTo>
                  <a:cubicBezTo>
                    <a:pt x="6632" y="0"/>
                    <a:pt x="6632" y="0"/>
                    <a:pt x="66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2347200" y="720000"/>
              <a:ext cx="2408760" cy="942840"/>
            </a:xfrm>
            <a:custGeom>
              <a:rect b="b" l="l" r="r" t="t"/>
              <a:pathLst>
                <a:path extrusionOk="0" h="2619" w="6691">
                  <a:moveTo>
                    <a:pt x="1606" y="1778"/>
                  </a:moveTo>
                  <a:lnTo>
                    <a:pt x="1452" y="1472"/>
                  </a:lnTo>
                  <a:lnTo>
                    <a:pt x="6691" y="840"/>
                  </a:lnTo>
                  <a:lnTo>
                    <a:pt x="6593" y="0"/>
                  </a:lnTo>
                  <a:lnTo>
                    <a:pt x="5428" y="152"/>
                  </a:lnTo>
                  <a:lnTo>
                    <a:pt x="5180" y="1033"/>
                  </a:lnTo>
                  <a:lnTo>
                    <a:pt x="4683" y="1090"/>
                  </a:lnTo>
                  <a:lnTo>
                    <a:pt x="4951" y="211"/>
                  </a:lnTo>
                  <a:lnTo>
                    <a:pt x="3823" y="345"/>
                  </a:lnTo>
                  <a:lnTo>
                    <a:pt x="3555" y="1224"/>
                  </a:lnTo>
                  <a:lnTo>
                    <a:pt x="3077" y="1281"/>
                  </a:lnTo>
                  <a:lnTo>
                    <a:pt x="3345" y="402"/>
                  </a:lnTo>
                  <a:lnTo>
                    <a:pt x="2199" y="536"/>
                  </a:lnTo>
                  <a:lnTo>
                    <a:pt x="1931" y="1415"/>
                  </a:lnTo>
                  <a:lnTo>
                    <a:pt x="1452" y="1472"/>
                  </a:lnTo>
                  <a:lnTo>
                    <a:pt x="1720" y="593"/>
                  </a:lnTo>
                  <a:lnTo>
                    <a:pt x="0" y="804"/>
                  </a:lnTo>
                  <a:lnTo>
                    <a:pt x="0" y="1778"/>
                  </a:lnTo>
                  <a:lnTo>
                    <a:pt x="0" y="2446"/>
                  </a:lnTo>
                  <a:lnTo>
                    <a:pt x="0" y="2580"/>
                  </a:lnTo>
                  <a:lnTo>
                    <a:pt x="0" y="2619"/>
                  </a:lnTo>
                  <a:lnTo>
                    <a:pt x="1969" y="2619"/>
                  </a:lnTo>
                  <a:lnTo>
                    <a:pt x="1606" y="17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3097080" y="1360080"/>
              <a:ext cx="550080" cy="302760"/>
            </a:xfrm>
            <a:custGeom>
              <a:rect b="b" l="l" r="r" t="t"/>
              <a:pathLst>
                <a:path extrusionOk="0" h="841" w="1528">
                  <a:moveTo>
                    <a:pt x="382" y="841"/>
                  </a:moveTo>
                  <a:lnTo>
                    <a:pt x="1528" y="841"/>
                  </a:lnTo>
                  <a:lnTo>
                    <a:pt x="1147" y="0"/>
                  </a:lnTo>
                  <a:lnTo>
                    <a:pt x="0" y="0"/>
                  </a:lnTo>
                  <a:lnTo>
                    <a:pt x="382" y="8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3688920" y="1360080"/>
              <a:ext cx="543600" cy="302760"/>
            </a:xfrm>
            <a:custGeom>
              <a:rect b="b" l="l" r="r" t="t"/>
              <a:pathLst>
                <a:path extrusionOk="0" h="841" w="1510">
                  <a:moveTo>
                    <a:pt x="363" y="841"/>
                  </a:moveTo>
                  <a:lnTo>
                    <a:pt x="1510" y="841"/>
                  </a:lnTo>
                  <a:lnTo>
                    <a:pt x="1147" y="0"/>
                  </a:lnTo>
                  <a:lnTo>
                    <a:pt x="0" y="0"/>
                  </a:lnTo>
                  <a:lnTo>
                    <a:pt x="363" y="8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4273560" y="1360080"/>
              <a:ext cx="461160" cy="302760"/>
            </a:xfrm>
            <a:custGeom>
              <a:rect b="b" l="l" r="r" t="t"/>
              <a:pathLst>
                <a:path extrusionOk="0" h="841" w="1281">
                  <a:moveTo>
                    <a:pt x="363" y="841"/>
                  </a:moveTo>
                  <a:lnTo>
                    <a:pt x="1281" y="841"/>
                  </a:lnTo>
                  <a:lnTo>
                    <a:pt x="1281" y="0"/>
                  </a:lnTo>
                  <a:lnTo>
                    <a:pt x="0" y="0"/>
                  </a:lnTo>
                  <a:lnTo>
                    <a:pt x="363" y="8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40"/>
          <p:cNvGrpSpPr/>
          <p:nvPr/>
        </p:nvGrpSpPr>
        <p:grpSpPr>
          <a:xfrm>
            <a:off x="2708896" y="191166"/>
            <a:ext cx="3032343" cy="3383762"/>
            <a:chOff x="498883" y="915575"/>
            <a:chExt cx="3305366" cy="3688426"/>
          </a:xfrm>
        </p:grpSpPr>
        <p:pic>
          <p:nvPicPr>
            <p:cNvPr id="431" name="Google Shape;431;p40"/>
            <p:cNvPicPr preferRelativeResize="0"/>
            <p:nvPr/>
          </p:nvPicPr>
          <p:blipFill rotWithShape="1">
            <a:blip r:embed="rId3">
              <a:alphaModFix/>
            </a:blip>
            <a:srcRect b="0" l="16631" r="16631" t="0"/>
            <a:stretch/>
          </p:blipFill>
          <p:spPr>
            <a:xfrm>
              <a:off x="681713" y="2990136"/>
              <a:ext cx="1915438" cy="1613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40"/>
            <p:cNvPicPr preferRelativeResize="0"/>
            <p:nvPr/>
          </p:nvPicPr>
          <p:blipFill rotWithShape="1">
            <a:blip r:embed="rId4">
              <a:alphaModFix/>
            </a:blip>
            <a:srcRect b="0" l="11053" r="11053" t="0"/>
            <a:stretch/>
          </p:blipFill>
          <p:spPr>
            <a:xfrm rot="-833932">
              <a:off x="700475" y="1886495"/>
              <a:ext cx="2797500" cy="20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40"/>
            <p:cNvPicPr preferRelativeResize="0"/>
            <p:nvPr/>
          </p:nvPicPr>
          <p:blipFill rotWithShape="1">
            <a:blip r:embed="rId5">
              <a:alphaModFix/>
            </a:blip>
            <a:srcRect b="19592" l="7982" r="7990" t="19598"/>
            <a:stretch/>
          </p:blipFill>
          <p:spPr>
            <a:xfrm flipH="1">
              <a:off x="1979425" y="2632875"/>
              <a:ext cx="1266975" cy="91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40"/>
            <p:cNvPicPr preferRelativeResize="0"/>
            <p:nvPr/>
          </p:nvPicPr>
          <p:blipFill rotWithShape="1">
            <a:blip r:embed="rId6">
              <a:alphaModFix/>
            </a:blip>
            <a:srcRect b="0" l="26517" r="26522" t="0"/>
            <a:stretch/>
          </p:blipFill>
          <p:spPr>
            <a:xfrm>
              <a:off x="2926725" y="915575"/>
              <a:ext cx="635299" cy="760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5" name="Google Shape;435;p40"/>
            <p:cNvGrpSpPr/>
            <p:nvPr/>
          </p:nvGrpSpPr>
          <p:grpSpPr>
            <a:xfrm>
              <a:off x="3339501" y="1825274"/>
              <a:ext cx="464748" cy="411599"/>
              <a:chOff x="460576" y="1240674"/>
              <a:chExt cx="464748" cy="411599"/>
            </a:xfrm>
          </p:grpSpPr>
          <p:sp>
            <p:nvSpPr>
              <p:cNvPr id="436" name="Google Shape;436;p40"/>
              <p:cNvSpPr/>
              <p:nvPr/>
            </p:nvSpPr>
            <p:spPr>
              <a:xfrm>
                <a:off x="527995" y="1287763"/>
                <a:ext cx="285185" cy="278843"/>
              </a:xfrm>
              <a:custGeom>
                <a:rect b="b" l="l" r="r" t="t"/>
                <a:pathLst>
                  <a:path extrusionOk="0" h="2949" w="3016">
                    <a:moveTo>
                      <a:pt x="3002" y="1433"/>
                    </a:moveTo>
                    <a:lnTo>
                      <a:pt x="3002" y="1433"/>
                    </a:lnTo>
                    <a:cubicBezTo>
                      <a:pt x="2621" y="1413"/>
                      <a:pt x="2314" y="1147"/>
                      <a:pt x="2085" y="897"/>
                    </a:cubicBezTo>
                    <a:cubicBezTo>
                      <a:pt x="1837" y="649"/>
                      <a:pt x="1626" y="343"/>
                      <a:pt x="1531" y="0"/>
                    </a:cubicBezTo>
                    <a:lnTo>
                      <a:pt x="1531" y="0"/>
                    </a:lnTo>
                    <a:cubicBezTo>
                      <a:pt x="1531" y="0"/>
                      <a:pt x="1512" y="0"/>
                      <a:pt x="1492" y="0"/>
                    </a:cubicBezTo>
                    <a:cubicBezTo>
                      <a:pt x="1397" y="343"/>
                      <a:pt x="1206" y="629"/>
                      <a:pt x="956" y="858"/>
                    </a:cubicBezTo>
                    <a:cubicBezTo>
                      <a:pt x="824" y="992"/>
                      <a:pt x="670" y="1108"/>
                      <a:pt x="518" y="1203"/>
                    </a:cubicBezTo>
                    <a:cubicBezTo>
                      <a:pt x="366" y="1299"/>
                      <a:pt x="193" y="1394"/>
                      <a:pt x="21" y="1451"/>
                    </a:cubicBezTo>
                    <a:cubicBezTo>
                      <a:pt x="-18" y="1471"/>
                      <a:pt x="2" y="1528"/>
                      <a:pt x="39" y="1510"/>
                    </a:cubicBezTo>
                    <a:cubicBezTo>
                      <a:pt x="39" y="1510"/>
                      <a:pt x="39" y="1490"/>
                      <a:pt x="59" y="1490"/>
                    </a:cubicBezTo>
                    <a:cubicBezTo>
                      <a:pt x="288" y="1605"/>
                      <a:pt x="536" y="1719"/>
                      <a:pt x="747" y="1892"/>
                    </a:cubicBezTo>
                    <a:cubicBezTo>
                      <a:pt x="956" y="2064"/>
                      <a:pt x="1149" y="2273"/>
                      <a:pt x="1283" y="2503"/>
                    </a:cubicBezTo>
                    <a:cubicBezTo>
                      <a:pt x="1378" y="2637"/>
                      <a:pt x="1435" y="2771"/>
                      <a:pt x="1474" y="2923"/>
                    </a:cubicBezTo>
                    <a:cubicBezTo>
                      <a:pt x="1492" y="2961"/>
                      <a:pt x="1569" y="2961"/>
                      <a:pt x="1549" y="2904"/>
                    </a:cubicBezTo>
                    <a:lnTo>
                      <a:pt x="1549" y="2904"/>
                    </a:lnTo>
                    <a:cubicBezTo>
                      <a:pt x="1722" y="2216"/>
                      <a:pt x="2296" y="1642"/>
                      <a:pt x="2984" y="1490"/>
                    </a:cubicBezTo>
                    <a:lnTo>
                      <a:pt x="3002" y="1490"/>
                    </a:lnTo>
                    <a:cubicBezTo>
                      <a:pt x="3021" y="1490"/>
                      <a:pt x="3021" y="1433"/>
                      <a:pt x="3002" y="14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40"/>
              <p:cNvSpPr/>
              <p:nvPr/>
            </p:nvSpPr>
            <p:spPr>
              <a:xfrm>
                <a:off x="789540" y="1279158"/>
                <a:ext cx="135785" cy="132661"/>
              </a:xfrm>
              <a:custGeom>
                <a:rect b="b" l="l" r="r" t="t"/>
                <a:pathLst>
                  <a:path extrusionOk="0" h="1403" w="1436">
                    <a:moveTo>
                      <a:pt x="1422" y="683"/>
                    </a:moveTo>
                    <a:lnTo>
                      <a:pt x="1422" y="683"/>
                    </a:lnTo>
                    <a:cubicBezTo>
                      <a:pt x="1249" y="683"/>
                      <a:pt x="1097" y="549"/>
                      <a:pt x="981" y="434"/>
                    </a:cubicBezTo>
                    <a:cubicBezTo>
                      <a:pt x="868" y="320"/>
                      <a:pt x="772" y="166"/>
                      <a:pt x="734" y="14"/>
                    </a:cubicBezTo>
                    <a:lnTo>
                      <a:pt x="734" y="14"/>
                    </a:lnTo>
                    <a:cubicBezTo>
                      <a:pt x="714" y="-5"/>
                      <a:pt x="714" y="-5"/>
                      <a:pt x="714" y="14"/>
                    </a:cubicBezTo>
                    <a:cubicBezTo>
                      <a:pt x="657" y="166"/>
                      <a:pt x="581" y="300"/>
                      <a:pt x="447" y="415"/>
                    </a:cubicBezTo>
                    <a:cubicBezTo>
                      <a:pt x="389" y="472"/>
                      <a:pt x="313" y="529"/>
                      <a:pt x="236" y="568"/>
                    </a:cubicBezTo>
                    <a:cubicBezTo>
                      <a:pt x="180" y="625"/>
                      <a:pt x="84" y="663"/>
                      <a:pt x="7" y="702"/>
                    </a:cubicBezTo>
                    <a:cubicBezTo>
                      <a:pt x="-11" y="702"/>
                      <a:pt x="7" y="720"/>
                      <a:pt x="25" y="720"/>
                    </a:cubicBezTo>
                    <a:lnTo>
                      <a:pt x="25" y="720"/>
                    </a:lnTo>
                    <a:cubicBezTo>
                      <a:pt x="141" y="759"/>
                      <a:pt x="255" y="815"/>
                      <a:pt x="352" y="893"/>
                    </a:cubicBezTo>
                    <a:cubicBezTo>
                      <a:pt x="447" y="988"/>
                      <a:pt x="543" y="1083"/>
                      <a:pt x="618" y="1199"/>
                    </a:cubicBezTo>
                    <a:cubicBezTo>
                      <a:pt x="657" y="1256"/>
                      <a:pt x="677" y="1313"/>
                      <a:pt x="695" y="1390"/>
                    </a:cubicBezTo>
                    <a:cubicBezTo>
                      <a:pt x="714" y="1408"/>
                      <a:pt x="734" y="1408"/>
                      <a:pt x="734" y="1390"/>
                    </a:cubicBezTo>
                    <a:lnTo>
                      <a:pt x="734" y="1390"/>
                    </a:lnTo>
                    <a:cubicBezTo>
                      <a:pt x="811" y="1065"/>
                      <a:pt x="1097" y="779"/>
                      <a:pt x="1422" y="702"/>
                    </a:cubicBezTo>
                    <a:lnTo>
                      <a:pt x="1422" y="702"/>
                    </a:lnTo>
                    <a:cubicBezTo>
                      <a:pt x="1440" y="702"/>
                      <a:pt x="1440" y="683"/>
                      <a:pt x="1422" y="6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40"/>
              <p:cNvSpPr/>
              <p:nvPr/>
            </p:nvSpPr>
            <p:spPr>
              <a:xfrm>
                <a:off x="476272" y="1240674"/>
                <a:ext cx="107512" cy="104861"/>
              </a:xfrm>
              <a:custGeom>
                <a:rect b="b" l="l" r="r" t="t"/>
                <a:pathLst>
                  <a:path extrusionOk="0" h="1109" w="1137">
                    <a:moveTo>
                      <a:pt x="1122" y="534"/>
                    </a:moveTo>
                    <a:lnTo>
                      <a:pt x="1122" y="534"/>
                    </a:lnTo>
                    <a:cubicBezTo>
                      <a:pt x="988" y="534"/>
                      <a:pt x="874" y="421"/>
                      <a:pt x="779" y="344"/>
                    </a:cubicBezTo>
                    <a:cubicBezTo>
                      <a:pt x="683" y="248"/>
                      <a:pt x="606" y="134"/>
                      <a:pt x="586" y="0"/>
                    </a:cubicBezTo>
                    <a:lnTo>
                      <a:pt x="568" y="0"/>
                    </a:lnTo>
                    <a:lnTo>
                      <a:pt x="568" y="0"/>
                    </a:lnTo>
                    <a:cubicBezTo>
                      <a:pt x="529" y="134"/>
                      <a:pt x="454" y="230"/>
                      <a:pt x="356" y="325"/>
                    </a:cubicBezTo>
                    <a:cubicBezTo>
                      <a:pt x="300" y="364"/>
                      <a:pt x="243" y="421"/>
                      <a:pt x="186" y="459"/>
                    </a:cubicBezTo>
                    <a:cubicBezTo>
                      <a:pt x="127" y="477"/>
                      <a:pt x="70" y="516"/>
                      <a:pt x="13" y="555"/>
                    </a:cubicBezTo>
                    <a:cubicBezTo>
                      <a:pt x="-5" y="555"/>
                      <a:pt x="-5" y="573"/>
                      <a:pt x="13" y="573"/>
                    </a:cubicBezTo>
                    <a:lnTo>
                      <a:pt x="13" y="555"/>
                    </a:lnTo>
                    <a:cubicBezTo>
                      <a:pt x="109" y="611"/>
                      <a:pt x="204" y="650"/>
                      <a:pt x="281" y="707"/>
                    </a:cubicBezTo>
                    <a:cubicBezTo>
                      <a:pt x="356" y="764"/>
                      <a:pt x="434" y="861"/>
                      <a:pt x="490" y="936"/>
                    </a:cubicBezTo>
                    <a:cubicBezTo>
                      <a:pt x="511" y="993"/>
                      <a:pt x="529" y="1052"/>
                      <a:pt x="549" y="1109"/>
                    </a:cubicBezTo>
                    <a:cubicBezTo>
                      <a:pt x="568" y="1109"/>
                      <a:pt x="586" y="1109"/>
                      <a:pt x="586" y="1090"/>
                    </a:cubicBezTo>
                    <a:lnTo>
                      <a:pt x="586" y="1090"/>
                    </a:lnTo>
                    <a:cubicBezTo>
                      <a:pt x="645" y="841"/>
                      <a:pt x="874" y="611"/>
                      <a:pt x="1122" y="555"/>
                    </a:cubicBezTo>
                    <a:lnTo>
                      <a:pt x="1122" y="555"/>
                    </a:lnTo>
                    <a:cubicBezTo>
                      <a:pt x="1142" y="555"/>
                      <a:pt x="1142" y="534"/>
                      <a:pt x="1122" y="5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766751" y="1493704"/>
                <a:ext cx="72242" cy="72335"/>
              </a:xfrm>
              <a:custGeom>
                <a:rect b="b" l="l" r="r" t="t"/>
                <a:pathLst>
                  <a:path extrusionOk="0" h="765" w="764">
                    <a:moveTo>
                      <a:pt x="764" y="381"/>
                    </a:moveTo>
                    <a:lnTo>
                      <a:pt x="764" y="381"/>
                    </a:lnTo>
                    <a:cubicBezTo>
                      <a:pt x="668" y="363"/>
                      <a:pt x="593" y="306"/>
                      <a:pt x="534" y="229"/>
                    </a:cubicBezTo>
                    <a:cubicBezTo>
                      <a:pt x="477" y="172"/>
                      <a:pt x="421" y="95"/>
                      <a:pt x="400" y="20"/>
                    </a:cubicBezTo>
                    <a:lnTo>
                      <a:pt x="400" y="0"/>
                    </a:lnTo>
                    <a:cubicBezTo>
                      <a:pt x="400" y="0"/>
                      <a:pt x="382" y="0"/>
                      <a:pt x="382" y="20"/>
                    </a:cubicBezTo>
                    <a:cubicBezTo>
                      <a:pt x="364" y="95"/>
                      <a:pt x="305" y="172"/>
                      <a:pt x="248" y="229"/>
                    </a:cubicBezTo>
                    <a:cubicBezTo>
                      <a:pt x="209" y="268"/>
                      <a:pt x="171" y="286"/>
                      <a:pt x="134" y="325"/>
                    </a:cubicBezTo>
                    <a:cubicBezTo>
                      <a:pt x="96" y="345"/>
                      <a:pt x="57" y="363"/>
                      <a:pt x="0" y="381"/>
                    </a:cubicBezTo>
                    <a:cubicBezTo>
                      <a:pt x="0" y="381"/>
                      <a:pt x="0" y="402"/>
                      <a:pt x="19" y="402"/>
                    </a:cubicBezTo>
                    <a:lnTo>
                      <a:pt x="19" y="402"/>
                    </a:lnTo>
                    <a:cubicBezTo>
                      <a:pt x="76" y="420"/>
                      <a:pt x="134" y="459"/>
                      <a:pt x="191" y="497"/>
                    </a:cubicBezTo>
                    <a:cubicBezTo>
                      <a:pt x="248" y="536"/>
                      <a:pt x="305" y="593"/>
                      <a:pt x="325" y="649"/>
                    </a:cubicBezTo>
                    <a:cubicBezTo>
                      <a:pt x="364" y="688"/>
                      <a:pt x="364" y="726"/>
                      <a:pt x="382" y="765"/>
                    </a:cubicBezTo>
                    <a:lnTo>
                      <a:pt x="400" y="765"/>
                    </a:lnTo>
                    <a:lnTo>
                      <a:pt x="400" y="745"/>
                    </a:lnTo>
                    <a:cubicBezTo>
                      <a:pt x="439" y="574"/>
                      <a:pt x="593" y="420"/>
                      <a:pt x="764" y="3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730536" y="1598472"/>
                <a:ext cx="36216" cy="36309"/>
              </a:xfrm>
              <a:custGeom>
                <a:rect b="b" l="l" r="r" t="t"/>
                <a:pathLst>
                  <a:path extrusionOk="0" h="384" w="383">
                    <a:moveTo>
                      <a:pt x="383" y="191"/>
                    </a:moveTo>
                    <a:lnTo>
                      <a:pt x="383" y="191"/>
                    </a:lnTo>
                    <a:cubicBezTo>
                      <a:pt x="345" y="191"/>
                      <a:pt x="306" y="154"/>
                      <a:pt x="268" y="116"/>
                    </a:cubicBezTo>
                    <a:cubicBezTo>
                      <a:pt x="229" y="96"/>
                      <a:pt x="211" y="59"/>
                      <a:pt x="191" y="0"/>
                    </a:cubicBezTo>
                    <a:lnTo>
                      <a:pt x="191" y="0"/>
                    </a:lnTo>
                    <a:lnTo>
                      <a:pt x="191" y="0"/>
                    </a:lnTo>
                    <a:cubicBezTo>
                      <a:pt x="172" y="59"/>
                      <a:pt x="154" y="96"/>
                      <a:pt x="115" y="116"/>
                    </a:cubicBezTo>
                    <a:cubicBezTo>
                      <a:pt x="95" y="134"/>
                      <a:pt x="77" y="154"/>
                      <a:pt x="59" y="154"/>
                    </a:cubicBezTo>
                    <a:cubicBezTo>
                      <a:pt x="38" y="173"/>
                      <a:pt x="20" y="191"/>
                      <a:pt x="0" y="191"/>
                    </a:cubicBezTo>
                    <a:lnTo>
                      <a:pt x="0" y="191"/>
                    </a:lnTo>
                    <a:lnTo>
                      <a:pt x="0" y="191"/>
                    </a:lnTo>
                    <a:cubicBezTo>
                      <a:pt x="38" y="211"/>
                      <a:pt x="59" y="230"/>
                      <a:pt x="95" y="250"/>
                    </a:cubicBezTo>
                    <a:cubicBezTo>
                      <a:pt x="115" y="268"/>
                      <a:pt x="154" y="286"/>
                      <a:pt x="172" y="325"/>
                    </a:cubicBezTo>
                    <a:cubicBezTo>
                      <a:pt x="172" y="345"/>
                      <a:pt x="191" y="363"/>
                      <a:pt x="191" y="384"/>
                    </a:cubicBezTo>
                    <a:lnTo>
                      <a:pt x="191" y="384"/>
                    </a:lnTo>
                    <a:lnTo>
                      <a:pt x="191" y="384"/>
                    </a:lnTo>
                    <a:cubicBezTo>
                      <a:pt x="211" y="286"/>
                      <a:pt x="288" y="211"/>
                      <a:pt x="383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40"/>
              <p:cNvSpPr/>
              <p:nvPr/>
            </p:nvSpPr>
            <p:spPr>
              <a:xfrm>
                <a:off x="460576" y="1520747"/>
                <a:ext cx="135785" cy="131526"/>
              </a:xfrm>
              <a:custGeom>
                <a:rect b="b" l="l" r="r" t="t"/>
                <a:pathLst>
                  <a:path extrusionOk="0" h="1391" w="1436">
                    <a:moveTo>
                      <a:pt x="1422" y="670"/>
                    </a:moveTo>
                    <a:lnTo>
                      <a:pt x="1422" y="670"/>
                    </a:lnTo>
                    <a:cubicBezTo>
                      <a:pt x="1249" y="670"/>
                      <a:pt x="1097" y="536"/>
                      <a:pt x="981" y="422"/>
                    </a:cubicBezTo>
                    <a:cubicBezTo>
                      <a:pt x="867" y="307"/>
                      <a:pt x="772" y="154"/>
                      <a:pt x="734" y="0"/>
                    </a:cubicBezTo>
                    <a:lnTo>
                      <a:pt x="734" y="0"/>
                    </a:lnTo>
                    <a:cubicBezTo>
                      <a:pt x="715" y="0"/>
                      <a:pt x="715" y="0"/>
                      <a:pt x="715" y="0"/>
                    </a:cubicBezTo>
                    <a:cubicBezTo>
                      <a:pt x="656" y="154"/>
                      <a:pt x="561" y="307"/>
                      <a:pt x="447" y="402"/>
                    </a:cubicBezTo>
                    <a:cubicBezTo>
                      <a:pt x="390" y="459"/>
                      <a:pt x="313" y="518"/>
                      <a:pt x="236" y="554"/>
                    </a:cubicBezTo>
                    <a:cubicBezTo>
                      <a:pt x="161" y="613"/>
                      <a:pt x="84" y="651"/>
                      <a:pt x="7" y="688"/>
                    </a:cubicBezTo>
                    <a:cubicBezTo>
                      <a:pt x="-11" y="688"/>
                      <a:pt x="7" y="727"/>
                      <a:pt x="27" y="708"/>
                    </a:cubicBezTo>
                    <a:lnTo>
                      <a:pt x="27" y="708"/>
                    </a:lnTo>
                    <a:cubicBezTo>
                      <a:pt x="141" y="765"/>
                      <a:pt x="256" y="804"/>
                      <a:pt x="352" y="899"/>
                    </a:cubicBezTo>
                    <a:cubicBezTo>
                      <a:pt x="447" y="976"/>
                      <a:pt x="543" y="1072"/>
                      <a:pt x="600" y="1185"/>
                    </a:cubicBezTo>
                    <a:cubicBezTo>
                      <a:pt x="638" y="1242"/>
                      <a:pt x="677" y="1319"/>
                      <a:pt x="695" y="1376"/>
                    </a:cubicBezTo>
                    <a:cubicBezTo>
                      <a:pt x="715" y="1397"/>
                      <a:pt x="734" y="1397"/>
                      <a:pt x="734" y="1376"/>
                    </a:cubicBezTo>
                    <a:lnTo>
                      <a:pt x="734" y="1376"/>
                    </a:lnTo>
                    <a:cubicBezTo>
                      <a:pt x="811" y="1052"/>
                      <a:pt x="1097" y="765"/>
                      <a:pt x="1422" y="708"/>
                    </a:cubicBezTo>
                    <a:lnTo>
                      <a:pt x="1422" y="708"/>
                    </a:lnTo>
                    <a:cubicBezTo>
                      <a:pt x="1440" y="708"/>
                      <a:pt x="1440" y="670"/>
                      <a:pt x="1422" y="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42" name="Google Shape;442;p40"/>
            <p:cNvPicPr preferRelativeResize="0"/>
            <p:nvPr/>
          </p:nvPicPr>
          <p:blipFill rotWithShape="1">
            <a:blip r:embed="rId7">
              <a:alphaModFix/>
            </a:blip>
            <a:srcRect b="0" l="27155" r="27151" t="0"/>
            <a:stretch/>
          </p:blipFill>
          <p:spPr>
            <a:xfrm>
              <a:off x="1063825" y="1016057"/>
              <a:ext cx="1639424" cy="3587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3" name="Google Shape;443;p40"/>
          <p:cNvSpPr txBox="1"/>
          <p:nvPr>
            <p:ph type="title"/>
          </p:nvPr>
        </p:nvSpPr>
        <p:spPr>
          <a:xfrm>
            <a:off x="312113" y="3641200"/>
            <a:ext cx="2673900" cy="11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04</a:t>
            </a:r>
            <a:endParaRPr sz="5300"/>
          </a:p>
        </p:txBody>
      </p:sp>
      <p:sp>
        <p:nvSpPr>
          <p:cNvPr id="444" name="Google Shape;444;p40"/>
          <p:cNvSpPr txBox="1"/>
          <p:nvPr/>
        </p:nvSpPr>
        <p:spPr>
          <a:xfrm>
            <a:off x="1508900" y="3651125"/>
            <a:ext cx="79863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Conclusion &amp; Challenges</a:t>
            </a:r>
            <a:endParaRPr sz="48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cxnSp>
        <p:nvCxnSpPr>
          <p:cNvPr id="445" name="Google Shape;445;p40"/>
          <p:cNvCxnSpPr/>
          <p:nvPr/>
        </p:nvCxnSpPr>
        <p:spPr>
          <a:xfrm rot="10800000">
            <a:off x="1392375" y="3874750"/>
            <a:ext cx="1500" cy="71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 txBox="1"/>
          <p:nvPr>
            <p:ph type="title"/>
          </p:nvPr>
        </p:nvSpPr>
        <p:spPr>
          <a:xfrm>
            <a:off x="713250" y="5003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41"/>
          <p:cNvGrpSpPr/>
          <p:nvPr/>
        </p:nvGrpSpPr>
        <p:grpSpPr>
          <a:xfrm>
            <a:off x="7253811" y="3358418"/>
            <a:ext cx="1681604" cy="1638628"/>
            <a:chOff x="6672636" y="2906393"/>
            <a:chExt cx="1681604" cy="1638628"/>
          </a:xfrm>
        </p:grpSpPr>
        <p:grpSp>
          <p:nvGrpSpPr>
            <p:cNvPr id="452" name="Google Shape;452;p41"/>
            <p:cNvGrpSpPr/>
            <p:nvPr/>
          </p:nvGrpSpPr>
          <p:grpSpPr>
            <a:xfrm rot="-1220367">
              <a:off x="6768866" y="3139603"/>
              <a:ext cx="1489145" cy="820837"/>
              <a:chOff x="6695165" y="3724229"/>
              <a:chExt cx="1489065" cy="820793"/>
            </a:xfrm>
          </p:grpSpPr>
          <p:sp>
            <p:nvSpPr>
              <p:cNvPr id="453" name="Google Shape;453;p41"/>
              <p:cNvSpPr/>
              <p:nvPr/>
            </p:nvSpPr>
            <p:spPr>
              <a:xfrm>
                <a:off x="6877719" y="3801662"/>
                <a:ext cx="116854" cy="127178"/>
              </a:xfrm>
              <a:custGeom>
                <a:rect b="b" l="l" r="r" t="t"/>
                <a:pathLst>
                  <a:path extrusionOk="0" h="271" w="249">
                    <a:moveTo>
                      <a:pt x="151" y="266"/>
                    </a:moveTo>
                    <a:lnTo>
                      <a:pt x="151" y="266"/>
                    </a:lnTo>
                    <a:cubicBezTo>
                      <a:pt x="196" y="257"/>
                      <a:pt x="229" y="236"/>
                      <a:pt x="249" y="197"/>
                    </a:cubicBezTo>
                    <a:cubicBezTo>
                      <a:pt x="198" y="166"/>
                      <a:pt x="198" y="166"/>
                      <a:pt x="198" y="166"/>
                    </a:cubicBezTo>
                    <a:cubicBezTo>
                      <a:pt x="186" y="189"/>
                      <a:pt x="167" y="202"/>
                      <a:pt x="146" y="208"/>
                    </a:cubicBezTo>
                    <a:cubicBezTo>
                      <a:pt x="109" y="216"/>
                      <a:pt x="79" y="201"/>
                      <a:pt x="72" y="168"/>
                    </a:cubicBezTo>
                    <a:cubicBezTo>
                      <a:pt x="62" y="119"/>
                      <a:pt x="83" y="76"/>
                      <a:pt x="132" y="64"/>
                    </a:cubicBezTo>
                    <a:cubicBezTo>
                      <a:pt x="157" y="59"/>
                      <a:pt x="177" y="64"/>
                      <a:pt x="192" y="80"/>
                    </a:cubicBezTo>
                    <a:cubicBezTo>
                      <a:pt x="233" y="28"/>
                      <a:pt x="233" y="28"/>
                      <a:pt x="233" y="28"/>
                    </a:cubicBezTo>
                    <a:cubicBezTo>
                      <a:pt x="210" y="2"/>
                      <a:pt x="169" y="-6"/>
                      <a:pt x="122" y="6"/>
                    </a:cubicBezTo>
                    <a:cubicBezTo>
                      <a:pt x="31" y="28"/>
                      <a:pt x="-16" y="103"/>
                      <a:pt x="4" y="189"/>
                    </a:cubicBezTo>
                    <a:cubicBezTo>
                      <a:pt x="19" y="253"/>
                      <a:pt x="77" y="283"/>
                      <a:pt x="151" y="266"/>
                    </a:cubicBezTo>
                    <a:close/>
                  </a:path>
                </a:pathLst>
              </a:custGeom>
              <a:solidFill>
                <a:srgbClr val="FDC96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41"/>
              <p:cNvSpPr/>
              <p:nvPr/>
            </p:nvSpPr>
            <p:spPr>
              <a:xfrm>
                <a:off x="7003490" y="3783359"/>
                <a:ext cx="36605" cy="127178"/>
              </a:xfrm>
              <a:custGeom>
                <a:rect b="b" l="l" r="r" t="t"/>
                <a:pathLst>
                  <a:path extrusionOk="0" h="271" w="78">
                    <a:moveTo>
                      <a:pt x="8" y="271"/>
                    </a:moveTo>
                    <a:lnTo>
                      <a:pt x="78" y="255"/>
                    </a:lnTo>
                    <a:lnTo>
                      <a:pt x="68" y="0"/>
                    </a:lnTo>
                    <a:lnTo>
                      <a:pt x="0" y="16"/>
                    </a:lnTo>
                    <a:lnTo>
                      <a:pt x="8" y="271"/>
                    </a:lnTo>
                    <a:close/>
                  </a:path>
                </a:pathLst>
              </a:custGeom>
              <a:solidFill>
                <a:srgbClr val="FDC96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41"/>
              <p:cNvSpPr/>
              <p:nvPr/>
            </p:nvSpPr>
            <p:spPr>
              <a:xfrm>
                <a:off x="6695165" y="3724229"/>
                <a:ext cx="1489065" cy="820793"/>
              </a:xfrm>
              <a:custGeom>
                <a:rect b="b" l="l" r="r" t="t"/>
                <a:pathLst>
                  <a:path extrusionOk="0" h="1749" w="3173">
                    <a:moveTo>
                      <a:pt x="3154" y="711"/>
                    </a:moveTo>
                    <a:lnTo>
                      <a:pt x="3154" y="711"/>
                    </a:lnTo>
                    <a:cubicBezTo>
                      <a:pt x="3173" y="604"/>
                      <a:pt x="3173" y="604"/>
                      <a:pt x="3173" y="604"/>
                    </a:cubicBezTo>
                    <a:cubicBezTo>
                      <a:pt x="3004" y="575"/>
                      <a:pt x="3004" y="575"/>
                      <a:pt x="3004" y="575"/>
                    </a:cubicBezTo>
                    <a:cubicBezTo>
                      <a:pt x="3004" y="576"/>
                      <a:pt x="3004" y="576"/>
                      <a:pt x="3004" y="576"/>
                    </a:cubicBezTo>
                    <a:cubicBezTo>
                      <a:pt x="2953" y="551"/>
                      <a:pt x="2924" y="495"/>
                      <a:pt x="2934" y="436"/>
                    </a:cubicBezTo>
                    <a:cubicBezTo>
                      <a:pt x="2936" y="435"/>
                      <a:pt x="2936" y="431"/>
                      <a:pt x="2936" y="429"/>
                    </a:cubicBezTo>
                    <a:cubicBezTo>
                      <a:pt x="457" y="0"/>
                      <a:pt x="457" y="0"/>
                      <a:pt x="457" y="0"/>
                    </a:cubicBezTo>
                    <a:cubicBezTo>
                      <a:pt x="457" y="4"/>
                      <a:pt x="455" y="8"/>
                      <a:pt x="455" y="10"/>
                    </a:cubicBezTo>
                    <a:cubicBezTo>
                      <a:pt x="445" y="66"/>
                      <a:pt x="402" y="107"/>
                      <a:pt x="350" y="117"/>
                    </a:cubicBezTo>
                    <a:cubicBezTo>
                      <a:pt x="183" y="87"/>
                      <a:pt x="183" y="87"/>
                      <a:pt x="183" y="87"/>
                    </a:cubicBezTo>
                    <a:cubicBezTo>
                      <a:pt x="165" y="196"/>
                      <a:pt x="165" y="196"/>
                      <a:pt x="165" y="196"/>
                    </a:cubicBezTo>
                    <a:cubicBezTo>
                      <a:pt x="293" y="220"/>
                      <a:pt x="293" y="220"/>
                      <a:pt x="293" y="220"/>
                    </a:cubicBezTo>
                    <a:cubicBezTo>
                      <a:pt x="270" y="348"/>
                      <a:pt x="270" y="348"/>
                      <a:pt x="270" y="348"/>
                    </a:cubicBezTo>
                    <a:cubicBezTo>
                      <a:pt x="142" y="327"/>
                      <a:pt x="142" y="327"/>
                      <a:pt x="142" y="327"/>
                    </a:cubicBezTo>
                    <a:cubicBezTo>
                      <a:pt x="124" y="433"/>
                      <a:pt x="124" y="433"/>
                      <a:pt x="124" y="433"/>
                    </a:cubicBezTo>
                    <a:cubicBezTo>
                      <a:pt x="253" y="456"/>
                      <a:pt x="253" y="456"/>
                      <a:pt x="253" y="456"/>
                    </a:cubicBezTo>
                    <a:cubicBezTo>
                      <a:pt x="229" y="584"/>
                      <a:pt x="229" y="584"/>
                      <a:pt x="229" y="584"/>
                    </a:cubicBezTo>
                    <a:cubicBezTo>
                      <a:pt x="101" y="563"/>
                      <a:pt x="101" y="563"/>
                      <a:pt x="101" y="563"/>
                    </a:cubicBezTo>
                    <a:cubicBezTo>
                      <a:pt x="83" y="672"/>
                      <a:pt x="83" y="672"/>
                      <a:pt x="83" y="672"/>
                    </a:cubicBezTo>
                    <a:cubicBezTo>
                      <a:pt x="212" y="693"/>
                      <a:pt x="212" y="693"/>
                      <a:pt x="212" y="693"/>
                    </a:cubicBezTo>
                    <a:cubicBezTo>
                      <a:pt x="188" y="822"/>
                      <a:pt x="188" y="822"/>
                      <a:pt x="188" y="822"/>
                    </a:cubicBezTo>
                    <a:cubicBezTo>
                      <a:pt x="60" y="800"/>
                      <a:pt x="60" y="800"/>
                      <a:pt x="60" y="800"/>
                    </a:cubicBezTo>
                    <a:cubicBezTo>
                      <a:pt x="41" y="909"/>
                      <a:pt x="41" y="909"/>
                      <a:pt x="41" y="909"/>
                    </a:cubicBezTo>
                    <a:cubicBezTo>
                      <a:pt x="171" y="930"/>
                      <a:pt x="171" y="930"/>
                      <a:pt x="171" y="930"/>
                    </a:cubicBezTo>
                    <a:cubicBezTo>
                      <a:pt x="148" y="1061"/>
                      <a:pt x="148" y="1061"/>
                      <a:pt x="148" y="1061"/>
                    </a:cubicBezTo>
                    <a:cubicBezTo>
                      <a:pt x="19" y="1037"/>
                      <a:pt x="19" y="1037"/>
                      <a:pt x="19" y="1037"/>
                    </a:cubicBezTo>
                    <a:cubicBezTo>
                      <a:pt x="0" y="1146"/>
                      <a:pt x="0" y="1146"/>
                      <a:pt x="0" y="1146"/>
                    </a:cubicBezTo>
                    <a:cubicBezTo>
                      <a:pt x="130" y="1168"/>
                      <a:pt x="130" y="1168"/>
                      <a:pt x="130" y="1168"/>
                    </a:cubicBezTo>
                    <a:cubicBezTo>
                      <a:pt x="128" y="1170"/>
                      <a:pt x="128" y="1170"/>
                      <a:pt x="128" y="1170"/>
                    </a:cubicBezTo>
                    <a:cubicBezTo>
                      <a:pt x="196" y="1185"/>
                      <a:pt x="241" y="1251"/>
                      <a:pt x="229" y="1319"/>
                    </a:cubicBezTo>
                    <a:cubicBezTo>
                      <a:pt x="2708" y="1749"/>
                      <a:pt x="2708" y="1749"/>
                      <a:pt x="2708" y="1749"/>
                    </a:cubicBezTo>
                    <a:cubicBezTo>
                      <a:pt x="2720" y="1677"/>
                      <a:pt x="2788" y="1628"/>
                      <a:pt x="2860" y="1640"/>
                    </a:cubicBezTo>
                    <a:lnTo>
                      <a:pt x="2860" y="1640"/>
                    </a:lnTo>
                    <a:cubicBezTo>
                      <a:pt x="2990" y="1662"/>
                      <a:pt x="2990" y="1662"/>
                      <a:pt x="2990" y="1662"/>
                    </a:cubicBezTo>
                    <a:cubicBezTo>
                      <a:pt x="3008" y="1555"/>
                      <a:pt x="3008" y="1555"/>
                      <a:pt x="3008" y="1555"/>
                    </a:cubicBezTo>
                    <a:cubicBezTo>
                      <a:pt x="2879" y="1531"/>
                      <a:pt x="2879" y="1531"/>
                      <a:pt x="2879" y="1531"/>
                    </a:cubicBezTo>
                    <a:cubicBezTo>
                      <a:pt x="2903" y="1403"/>
                      <a:pt x="2903" y="1403"/>
                      <a:pt x="2903" y="1403"/>
                    </a:cubicBezTo>
                    <a:cubicBezTo>
                      <a:pt x="3031" y="1424"/>
                      <a:pt x="3031" y="1424"/>
                      <a:pt x="3031" y="1424"/>
                    </a:cubicBezTo>
                    <a:cubicBezTo>
                      <a:pt x="3049" y="1315"/>
                      <a:pt x="3049" y="1315"/>
                      <a:pt x="3049" y="1315"/>
                    </a:cubicBezTo>
                    <a:cubicBezTo>
                      <a:pt x="2920" y="1294"/>
                      <a:pt x="2920" y="1294"/>
                      <a:pt x="2920" y="1294"/>
                    </a:cubicBezTo>
                    <a:cubicBezTo>
                      <a:pt x="2944" y="1164"/>
                      <a:pt x="2944" y="1164"/>
                      <a:pt x="2944" y="1164"/>
                    </a:cubicBezTo>
                    <a:cubicBezTo>
                      <a:pt x="3072" y="1187"/>
                      <a:pt x="3072" y="1187"/>
                      <a:pt x="3072" y="1187"/>
                    </a:cubicBezTo>
                    <a:cubicBezTo>
                      <a:pt x="3089" y="1078"/>
                      <a:pt x="3089" y="1078"/>
                      <a:pt x="3089" y="1078"/>
                    </a:cubicBezTo>
                    <a:cubicBezTo>
                      <a:pt x="2961" y="1057"/>
                      <a:pt x="2961" y="1057"/>
                      <a:pt x="2961" y="1057"/>
                    </a:cubicBezTo>
                    <a:cubicBezTo>
                      <a:pt x="2985" y="926"/>
                      <a:pt x="2985" y="926"/>
                      <a:pt x="2985" y="926"/>
                    </a:cubicBezTo>
                    <a:cubicBezTo>
                      <a:pt x="3113" y="950"/>
                      <a:pt x="3113" y="950"/>
                      <a:pt x="3113" y="950"/>
                    </a:cubicBezTo>
                    <a:cubicBezTo>
                      <a:pt x="3130" y="841"/>
                      <a:pt x="3130" y="841"/>
                      <a:pt x="3130" y="841"/>
                    </a:cubicBezTo>
                    <a:cubicBezTo>
                      <a:pt x="3002" y="820"/>
                      <a:pt x="3002" y="820"/>
                      <a:pt x="3002" y="820"/>
                    </a:cubicBezTo>
                    <a:cubicBezTo>
                      <a:pt x="3025" y="689"/>
                      <a:pt x="3025" y="689"/>
                      <a:pt x="3025" y="689"/>
                    </a:cubicBezTo>
                    <a:cubicBezTo>
                      <a:pt x="3154" y="711"/>
                      <a:pt x="3154" y="711"/>
                      <a:pt x="3154" y="7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41"/>
              <p:cNvSpPr/>
              <p:nvPr/>
            </p:nvSpPr>
            <p:spPr>
              <a:xfrm>
                <a:off x="6841115" y="3790868"/>
                <a:ext cx="1196227" cy="687514"/>
              </a:xfrm>
              <a:custGeom>
                <a:rect b="b" l="l" r="r" t="t"/>
                <a:pathLst>
                  <a:path extrusionOk="0" h="1465" w="2549">
                    <a:moveTo>
                      <a:pt x="2454" y="382"/>
                    </a:moveTo>
                    <a:lnTo>
                      <a:pt x="2454" y="382"/>
                    </a:lnTo>
                    <a:cubicBezTo>
                      <a:pt x="2454" y="380"/>
                      <a:pt x="2454" y="376"/>
                      <a:pt x="2456" y="374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2"/>
                      <a:pt x="276" y="6"/>
                      <a:pt x="276" y="8"/>
                    </a:cubicBezTo>
                    <a:cubicBezTo>
                      <a:pt x="266" y="64"/>
                      <a:pt x="212" y="103"/>
                      <a:pt x="150" y="95"/>
                    </a:cubicBezTo>
                    <a:cubicBezTo>
                      <a:pt x="0" y="963"/>
                      <a:pt x="0" y="963"/>
                      <a:pt x="0" y="963"/>
                    </a:cubicBezTo>
                    <a:cubicBezTo>
                      <a:pt x="60" y="977"/>
                      <a:pt x="99" y="1033"/>
                      <a:pt x="89" y="1090"/>
                    </a:cubicBezTo>
                    <a:cubicBezTo>
                      <a:pt x="2267" y="1465"/>
                      <a:pt x="2267" y="1465"/>
                      <a:pt x="2267" y="1465"/>
                    </a:cubicBezTo>
                    <a:cubicBezTo>
                      <a:pt x="2277" y="1407"/>
                      <a:pt x="2335" y="1366"/>
                      <a:pt x="2399" y="1378"/>
                    </a:cubicBezTo>
                    <a:cubicBezTo>
                      <a:pt x="2549" y="508"/>
                      <a:pt x="2549" y="508"/>
                      <a:pt x="2549" y="508"/>
                    </a:cubicBezTo>
                    <a:cubicBezTo>
                      <a:pt x="2485" y="499"/>
                      <a:pt x="2442" y="442"/>
                      <a:pt x="2454" y="38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41"/>
              <p:cNvSpPr/>
              <p:nvPr/>
            </p:nvSpPr>
            <p:spPr>
              <a:xfrm>
                <a:off x="6953275" y="3907722"/>
                <a:ext cx="53030" cy="52561"/>
              </a:xfrm>
              <a:custGeom>
                <a:rect b="b" l="l" r="r" t="t"/>
                <a:pathLst>
                  <a:path extrusionOk="0" h="112" w="113">
                    <a:moveTo>
                      <a:pt x="64" y="0"/>
                    </a:moveTo>
                    <a:lnTo>
                      <a:pt x="74" y="40"/>
                    </a:lnTo>
                    <a:lnTo>
                      <a:pt x="113" y="49"/>
                    </a:lnTo>
                    <a:lnTo>
                      <a:pt x="78" y="71"/>
                    </a:lnTo>
                    <a:lnTo>
                      <a:pt x="80" y="112"/>
                    </a:lnTo>
                    <a:lnTo>
                      <a:pt x="49" y="86"/>
                    </a:lnTo>
                    <a:lnTo>
                      <a:pt x="10" y="100"/>
                    </a:lnTo>
                    <a:lnTo>
                      <a:pt x="25" y="63"/>
                    </a:lnTo>
                    <a:lnTo>
                      <a:pt x="0" y="31"/>
                    </a:lnTo>
                    <a:lnTo>
                      <a:pt x="41" y="34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41"/>
              <p:cNvSpPr/>
              <p:nvPr/>
            </p:nvSpPr>
            <p:spPr>
              <a:xfrm>
                <a:off x="6912447" y="4145184"/>
                <a:ext cx="52561" cy="53030"/>
              </a:xfrm>
              <a:custGeom>
                <a:rect b="b" l="l" r="r" t="t"/>
                <a:pathLst>
                  <a:path extrusionOk="0" h="113" w="112">
                    <a:moveTo>
                      <a:pt x="64" y="0"/>
                    </a:moveTo>
                    <a:lnTo>
                      <a:pt x="73" y="41"/>
                    </a:lnTo>
                    <a:lnTo>
                      <a:pt x="112" y="51"/>
                    </a:lnTo>
                    <a:lnTo>
                      <a:pt x="77" y="72"/>
                    </a:lnTo>
                    <a:lnTo>
                      <a:pt x="79" y="113"/>
                    </a:lnTo>
                    <a:lnTo>
                      <a:pt x="48" y="88"/>
                    </a:lnTo>
                    <a:lnTo>
                      <a:pt x="9" y="101"/>
                    </a:lnTo>
                    <a:lnTo>
                      <a:pt x="25" y="65"/>
                    </a:lnTo>
                    <a:lnTo>
                      <a:pt x="0" y="31"/>
                    </a:lnTo>
                    <a:lnTo>
                      <a:pt x="40" y="35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DC96E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41"/>
              <p:cNvSpPr/>
              <p:nvPr/>
            </p:nvSpPr>
            <p:spPr>
              <a:xfrm>
                <a:off x="6912447" y="4145184"/>
                <a:ext cx="52561" cy="53030"/>
              </a:xfrm>
              <a:custGeom>
                <a:rect b="b" l="l" r="r" t="t"/>
                <a:pathLst>
                  <a:path extrusionOk="0" h="113" w="112">
                    <a:moveTo>
                      <a:pt x="64" y="0"/>
                    </a:moveTo>
                    <a:lnTo>
                      <a:pt x="73" y="41"/>
                    </a:lnTo>
                    <a:lnTo>
                      <a:pt x="112" y="51"/>
                    </a:lnTo>
                    <a:lnTo>
                      <a:pt x="77" y="72"/>
                    </a:lnTo>
                    <a:lnTo>
                      <a:pt x="79" y="113"/>
                    </a:lnTo>
                    <a:lnTo>
                      <a:pt x="48" y="88"/>
                    </a:lnTo>
                    <a:lnTo>
                      <a:pt x="9" y="101"/>
                    </a:lnTo>
                    <a:lnTo>
                      <a:pt x="25" y="65"/>
                    </a:lnTo>
                    <a:lnTo>
                      <a:pt x="0" y="31"/>
                    </a:lnTo>
                    <a:lnTo>
                      <a:pt x="40" y="35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DC96E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41"/>
              <p:cNvSpPr/>
              <p:nvPr/>
            </p:nvSpPr>
            <p:spPr>
              <a:xfrm>
                <a:off x="6933096" y="4026923"/>
                <a:ext cx="52091" cy="52561"/>
              </a:xfrm>
              <a:custGeom>
                <a:rect b="b" l="l" r="r" t="t"/>
                <a:pathLst>
                  <a:path extrusionOk="0" h="112" w="111">
                    <a:moveTo>
                      <a:pt x="63" y="0"/>
                    </a:moveTo>
                    <a:lnTo>
                      <a:pt x="72" y="38"/>
                    </a:lnTo>
                    <a:lnTo>
                      <a:pt x="111" y="50"/>
                    </a:lnTo>
                    <a:lnTo>
                      <a:pt x="76" y="71"/>
                    </a:lnTo>
                    <a:lnTo>
                      <a:pt x="78" y="112"/>
                    </a:lnTo>
                    <a:lnTo>
                      <a:pt x="47" y="85"/>
                    </a:lnTo>
                    <a:lnTo>
                      <a:pt x="10" y="101"/>
                    </a:lnTo>
                    <a:lnTo>
                      <a:pt x="26" y="62"/>
                    </a:lnTo>
                    <a:lnTo>
                      <a:pt x="0" y="31"/>
                    </a:lnTo>
                    <a:lnTo>
                      <a:pt x="39" y="3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DC96E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41"/>
              <p:cNvSpPr/>
              <p:nvPr/>
            </p:nvSpPr>
            <p:spPr>
              <a:xfrm>
                <a:off x="6933096" y="4026923"/>
                <a:ext cx="52091" cy="52561"/>
              </a:xfrm>
              <a:custGeom>
                <a:rect b="b" l="l" r="r" t="t"/>
                <a:pathLst>
                  <a:path extrusionOk="0" h="112" w="111">
                    <a:moveTo>
                      <a:pt x="63" y="0"/>
                    </a:moveTo>
                    <a:lnTo>
                      <a:pt x="72" y="38"/>
                    </a:lnTo>
                    <a:lnTo>
                      <a:pt x="111" y="50"/>
                    </a:lnTo>
                    <a:lnTo>
                      <a:pt x="76" y="71"/>
                    </a:lnTo>
                    <a:lnTo>
                      <a:pt x="78" y="112"/>
                    </a:lnTo>
                    <a:lnTo>
                      <a:pt x="47" y="85"/>
                    </a:lnTo>
                    <a:lnTo>
                      <a:pt x="10" y="101"/>
                    </a:lnTo>
                    <a:lnTo>
                      <a:pt x="26" y="62"/>
                    </a:lnTo>
                    <a:lnTo>
                      <a:pt x="0" y="31"/>
                    </a:lnTo>
                    <a:lnTo>
                      <a:pt x="39" y="3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1"/>
              <p:cNvSpPr/>
              <p:nvPr/>
            </p:nvSpPr>
            <p:spPr>
              <a:xfrm>
                <a:off x="7915792" y="4074321"/>
                <a:ext cx="53030" cy="51622"/>
              </a:xfrm>
              <a:custGeom>
                <a:rect b="b" l="l" r="r" t="t"/>
                <a:pathLst>
                  <a:path extrusionOk="0" h="110" w="113">
                    <a:moveTo>
                      <a:pt x="65" y="0"/>
                    </a:moveTo>
                    <a:lnTo>
                      <a:pt x="74" y="39"/>
                    </a:lnTo>
                    <a:lnTo>
                      <a:pt x="113" y="48"/>
                    </a:lnTo>
                    <a:lnTo>
                      <a:pt x="78" y="72"/>
                    </a:lnTo>
                    <a:lnTo>
                      <a:pt x="80" y="110"/>
                    </a:lnTo>
                    <a:lnTo>
                      <a:pt x="49" y="85"/>
                    </a:lnTo>
                    <a:lnTo>
                      <a:pt x="12" y="99"/>
                    </a:lnTo>
                    <a:lnTo>
                      <a:pt x="26" y="62"/>
                    </a:lnTo>
                    <a:lnTo>
                      <a:pt x="0" y="31"/>
                    </a:lnTo>
                    <a:lnTo>
                      <a:pt x="41" y="33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41"/>
              <p:cNvSpPr/>
              <p:nvPr/>
            </p:nvSpPr>
            <p:spPr>
              <a:xfrm>
                <a:off x="7874964" y="4311314"/>
                <a:ext cx="53030" cy="53030"/>
              </a:xfrm>
              <a:custGeom>
                <a:rect b="b" l="l" r="r" t="t"/>
                <a:pathLst>
                  <a:path extrusionOk="0" h="113" w="113">
                    <a:moveTo>
                      <a:pt x="64" y="0"/>
                    </a:moveTo>
                    <a:lnTo>
                      <a:pt x="74" y="41"/>
                    </a:lnTo>
                    <a:lnTo>
                      <a:pt x="113" y="51"/>
                    </a:lnTo>
                    <a:lnTo>
                      <a:pt x="78" y="72"/>
                    </a:lnTo>
                    <a:lnTo>
                      <a:pt x="80" y="113"/>
                    </a:lnTo>
                    <a:lnTo>
                      <a:pt x="48" y="88"/>
                    </a:lnTo>
                    <a:lnTo>
                      <a:pt x="12" y="101"/>
                    </a:lnTo>
                    <a:lnTo>
                      <a:pt x="25" y="64"/>
                    </a:lnTo>
                    <a:lnTo>
                      <a:pt x="0" y="31"/>
                    </a:lnTo>
                    <a:lnTo>
                      <a:pt x="41" y="35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41"/>
              <p:cNvSpPr/>
              <p:nvPr/>
            </p:nvSpPr>
            <p:spPr>
              <a:xfrm>
                <a:off x="7896082" y="4192583"/>
                <a:ext cx="52561" cy="53030"/>
              </a:xfrm>
              <a:custGeom>
                <a:rect b="b" l="l" r="r" t="t"/>
                <a:pathLst>
                  <a:path extrusionOk="0" h="113" w="112">
                    <a:moveTo>
                      <a:pt x="62" y="0"/>
                    </a:moveTo>
                    <a:lnTo>
                      <a:pt x="72" y="39"/>
                    </a:lnTo>
                    <a:lnTo>
                      <a:pt x="112" y="51"/>
                    </a:lnTo>
                    <a:lnTo>
                      <a:pt x="77" y="72"/>
                    </a:lnTo>
                    <a:lnTo>
                      <a:pt x="79" y="113"/>
                    </a:lnTo>
                    <a:lnTo>
                      <a:pt x="48" y="86"/>
                    </a:lnTo>
                    <a:lnTo>
                      <a:pt x="9" y="102"/>
                    </a:lnTo>
                    <a:lnTo>
                      <a:pt x="25" y="63"/>
                    </a:lnTo>
                    <a:lnTo>
                      <a:pt x="0" y="32"/>
                    </a:lnTo>
                    <a:lnTo>
                      <a:pt x="40" y="34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41"/>
              <p:cNvSpPr/>
              <p:nvPr/>
            </p:nvSpPr>
            <p:spPr>
              <a:xfrm>
                <a:off x="6994573" y="3863139"/>
                <a:ext cx="88227" cy="405469"/>
              </a:xfrm>
              <a:custGeom>
                <a:rect b="b" l="l" r="r" t="t"/>
                <a:pathLst>
                  <a:path extrusionOk="0" h="864" w="188">
                    <a:moveTo>
                      <a:pt x="40" y="864"/>
                    </a:moveTo>
                    <a:lnTo>
                      <a:pt x="0" y="858"/>
                    </a:lnTo>
                    <a:lnTo>
                      <a:pt x="147" y="0"/>
                    </a:lnTo>
                    <a:lnTo>
                      <a:pt x="188" y="7"/>
                    </a:lnTo>
                    <a:lnTo>
                      <a:pt x="40" y="864"/>
                    </a:lnTo>
                    <a:close/>
                  </a:path>
                </a:pathLst>
              </a:custGeom>
              <a:solidFill>
                <a:srgbClr val="FDC96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41"/>
              <p:cNvSpPr/>
              <p:nvPr/>
            </p:nvSpPr>
            <p:spPr>
              <a:xfrm>
                <a:off x="6994573" y="3863139"/>
                <a:ext cx="88227" cy="405469"/>
              </a:xfrm>
              <a:custGeom>
                <a:rect b="b" l="l" r="r" t="t"/>
                <a:pathLst>
                  <a:path extrusionOk="0" h="864" w="188">
                    <a:moveTo>
                      <a:pt x="40" y="864"/>
                    </a:moveTo>
                    <a:lnTo>
                      <a:pt x="0" y="858"/>
                    </a:lnTo>
                    <a:lnTo>
                      <a:pt x="147" y="0"/>
                    </a:lnTo>
                    <a:lnTo>
                      <a:pt x="188" y="7"/>
                    </a:lnTo>
                    <a:lnTo>
                      <a:pt x="40" y="8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41"/>
              <p:cNvSpPr/>
              <p:nvPr/>
            </p:nvSpPr>
            <p:spPr>
              <a:xfrm>
                <a:off x="7796592" y="4000173"/>
                <a:ext cx="88227" cy="406877"/>
              </a:xfrm>
              <a:custGeom>
                <a:rect b="b" l="l" r="r" t="t"/>
                <a:pathLst>
                  <a:path extrusionOk="0" h="867" w="188">
                    <a:moveTo>
                      <a:pt x="41" y="867"/>
                    </a:moveTo>
                    <a:lnTo>
                      <a:pt x="0" y="860"/>
                    </a:lnTo>
                    <a:lnTo>
                      <a:pt x="148" y="0"/>
                    </a:lnTo>
                    <a:lnTo>
                      <a:pt x="188" y="8"/>
                    </a:lnTo>
                    <a:lnTo>
                      <a:pt x="41" y="8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41"/>
              <p:cNvSpPr/>
              <p:nvPr/>
            </p:nvSpPr>
            <p:spPr>
              <a:xfrm>
                <a:off x="7148501" y="3941980"/>
                <a:ext cx="114977" cy="123893"/>
              </a:xfrm>
              <a:custGeom>
                <a:rect b="b" l="l" r="r" t="t"/>
                <a:pathLst>
                  <a:path extrusionOk="0" h="264" w="245">
                    <a:moveTo>
                      <a:pt x="6" y="252"/>
                    </a:moveTo>
                    <a:lnTo>
                      <a:pt x="76" y="264"/>
                    </a:lnTo>
                    <a:lnTo>
                      <a:pt x="148" y="79"/>
                    </a:lnTo>
                    <a:lnTo>
                      <a:pt x="224" y="93"/>
                    </a:lnTo>
                    <a:lnTo>
                      <a:pt x="245" y="39"/>
                    </a:lnTo>
                    <a:lnTo>
                      <a:pt x="22" y="0"/>
                    </a:lnTo>
                    <a:lnTo>
                      <a:pt x="0" y="54"/>
                    </a:lnTo>
                    <a:lnTo>
                      <a:pt x="78" y="68"/>
                    </a:lnTo>
                    <a:lnTo>
                      <a:pt x="6" y="25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41"/>
              <p:cNvSpPr/>
              <p:nvPr/>
            </p:nvSpPr>
            <p:spPr>
              <a:xfrm>
                <a:off x="7232504" y="3961691"/>
                <a:ext cx="75556" cy="117792"/>
              </a:xfrm>
              <a:custGeom>
                <a:rect b="b" l="l" r="r" t="t"/>
                <a:pathLst>
                  <a:path extrusionOk="0" h="251" w="161">
                    <a:moveTo>
                      <a:pt x="0" y="240"/>
                    </a:moveTo>
                    <a:lnTo>
                      <a:pt x="70" y="251"/>
                    </a:lnTo>
                    <a:lnTo>
                      <a:pt x="161" y="14"/>
                    </a:lnTo>
                    <a:lnTo>
                      <a:pt x="91" y="0"/>
                    </a:lnTo>
                    <a:lnTo>
                      <a:pt x="0" y="24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41"/>
              <p:cNvSpPr/>
              <p:nvPr/>
            </p:nvSpPr>
            <p:spPr>
              <a:xfrm>
                <a:off x="7301020" y="3978116"/>
                <a:ext cx="129525" cy="120608"/>
              </a:xfrm>
              <a:custGeom>
                <a:rect b="b" l="l" r="r" t="t"/>
                <a:pathLst>
                  <a:path extrusionOk="0" h="257" w="276">
                    <a:moveTo>
                      <a:pt x="109" y="253"/>
                    </a:moveTo>
                    <a:lnTo>
                      <a:pt x="109" y="253"/>
                    </a:lnTo>
                    <a:cubicBezTo>
                      <a:pt x="154" y="261"/>
                      <a:pt x="190" y="255"/>
                      <a:pt x="225" y="226"/>
                    </a:cubicBezTo>
                    <a:cubicBezTo>
                      <a:pt x="190" y="179"/>
                      <a:pt x="190" y="179"/>
                      <a:pt x="190" y="179"/>
                    </a:cubicBezTo>
                    <a:cubicBezTo>
                      <a:pt x="169" y="197"/>
                      <a:pt x="148" y="201"/>
                      <a:pt x="124" y="197"/>
                    </a:cubicBezTo>
                    <a:cubicBezTo>
                      <a:pt x="87" y="191"/>
                      <a:pt x="68" y="164"/>
                      <a:pt x="74" y="131"/>
                    </a:cubicBezTo>
                    <a:cubicBezTo>
                      <a:pt x="82" y="82"/>
                      <a:pt x="120" y="51"/>
                      <a:pt x="169" y="59"/>
                    </a:cubicBezTo>
                    <a:cubicBezTo>
                      <a:pt x="194" y="63"/>
                      <a:pt x="210" y="76"/>
                      <a:pt x="218" y="98"/>
                    </a:cubicBezTo>
                    <a:cubicBezTo>
                      <a:pt x="276" y="67"/>
                      <a:pt x="276" y="67"/>
                      <a:pt x="276" y="67"/>
                    </a:cubicBezTo>
                    <a:cubicBezTo>
                      <a:pt x="264" y="34"/>
                      <a:pt x="229" y="10"/>
                      <a:pt x="183" y="2"/>
                    </a:cubicBezTo>
                    <a:cubicBezTo>
                      <a:pt x="91" y="-13"/>
                      <a:pt x="17" y="37"/>
                      <a:pt x="2" y="123"/>
                    </a:cubicBezTo>
                    <a:cubicBezTo>
                      <a:pt x="-10" y="187"/>
                      <a:pt x="33" y="240"/>
                      <a:pt x="109" y="2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41"/>
              <p:cNvSpPr/>
              <p:nvPr/>
            </p:nvSpPr>
            <p:spPr>
              <a:xfrm>
                <a:off x="7411304" y="3993133"/>
                <a:ext cx="158152" cy="132340"/>
              </a:xfrm>
              <a:custGeom>
                <a:rect b="b" l="l" r="r" t="t"/>
                <a:pathLst>
                  <a:path extrusionOk="0" h="282" w="337">
                    <a:moveTo>
                      <a:pt x="337" y="42"/>
                    </a:moveTo>
                    <a:lnTo>
                      <a:pt x="255" y="29"/>
                    </a:lnTo>
                    <a:lnTo>
                      <a:pt x="125" y="110"/>
                    </a:lnTo>
                    <a:lnTo>
                      <a:pt x="162" y="11"/>
                    </a:lnTo>
                    <a:lnTo>
                      <a:pt x="93" y="0"/>
                    </a:lnTo>
                    <a:lnTo>
                      <a:pt x="0" y="239"/>
                    </a:lnTo>
                    <a:lnTo>
                      <a:pt x="70" y="250"/>
                    </a:lnTo>
                    <a:lnTo>
                      <a:pt x="92" y="192"/>
                    </a:lnTo>
                    <a:lnTo>
                      <a:pt x="128" y="169"/>
                    </a:lnTo>
                    <a:lnTo>
                      <a:pt x="171" y="268"/>
                    </a:lnTo>
                    <a:lnTo>
                      <a:pt x="249" y="282"/>
                    </a:lnTo>
                    <a:lnTo>
                      <a:pt x="189" y="134"/>
                    </a:lnTo>
                    <a:lnTo>
                      <a:pt x="337" y="4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41"/>
              <p:cNvSpPr/>
              <p:nvPr/>
            </p:nvSpPr>
            <p:spPr>
              <a:xfrm>
                <a:off x="7536604" y="4014721"/>
                <a:ext cx="134687" cy="128117"/>
              </a:xfrm>
              <a:custGeom>
                <a:rect b="b" l="l" r="r" t="t"/>
                <a:pathLst>
                  <a:path extrusionOk="0" h="273" w="287">
                    <a:moveTo>
                      <a:pt x="266" y="86"/>
                    </a:moveTo>
                    <a:lnTo>
                      <a:pt x="287" y="33"/>
                    </a:lnTo>
                    <a:lnTo>
                      <a:pt x="93" y="0"/>
                    </a:lnTo>
                    <a:lnTo>
                      <a:pt x="0" y="239"/>
                    </a:lnTo>
                    <a:lnTo>
                      <a:pt x="200" y="273"/>
                    </a:lnTo>
                    <a:lnTo>
                      <a:pt x="219" y="220"/>
                    </a:lnTo>
                    <a:lnTo>
                      <a:pt x="89" y="199"/>
                    </a:lnTo>
                    <a:lnTo>
                      <a:pt x="106" y="156"/>
                    </a:lnTo>
                    <a:lnTo>
                      <a:pt x="217" y="173"/>
                    </a:lnTo>
                    <a:lnTo>
                      <a:pt x="237" y="123"/>
                    </a:lnTo>
                    <a:lnTo>
                      <a:pt x="126" y="105"/>
                    </a:lnTo>
                    <a:lnTo>
                      <a:pt x="141" y="64"/>
                    </a:lnTo>
                    <a:lnTo>
                      <a:pt x="266" y="8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41"/>
              <p:cNvSpPr/>
              <p:nvPr/>
            </p:nvSpPr>
            <p:spPr>
              <a:xfrm>
                <a:off x="7671291" y="4032085"/>
                <a:ext cx="114038" cy="124363"/>
              </a:xfrm>
              <a:custGeom>
                <a:rect b="b" l="l" r="r" t="t"/>
                <a:pathLst>
                  <a:path extrusionOk="0" h="265" w="243">
                    <a:moveTo>
                      <a:pt x="4" y="251"/>
                    </a:moveTo>
                    <a:lnTo>
                      <a:pt x="74" y="265"/>
                    </a:lnTo>
                    <a:lnTo>
                      <a:pt x="146" y="80"/>
                    </a:lnTo>
                    <a:lnTo>
                      <a:pt x="222" y="92"/>
                    </a:lnTo>
                    <a:lnTo>
                      <a:pt x="243" y="39"/>
                    </a:lnTo>
                    <a:lnTo>
                      <a:pt x="22" y="0"/>
                    </a:lnTo>
                    <a:lnTo>
                      <a:pt x="0" y="55"/>
                    </a:lnTo>
                    <a:lnTo>
                      <a:pt x="76" y="66"/>
                    </a:lnTo>
                    <a:lnTo>
                      <a:pt x="4" y="25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41"/>
              <p:cNvSpPr/>
              <p:nvPr/>
            </p:nvSpPr>
            <p:spPr>
              <a:xfrm>
                <a:off x="7077168" y="4087931"/>
                <a:ext cx="129994" cy="120139"/>
              </a:xfrm>
              <a:custGeom>
                <a:rect b="b" l="l" r="r" t="t"/>
                <a:pathLst>
                  <a:path extrusionOk="0" h="256" w="277">
                    <a:moveTo>
                      <a:pt x="109" y="253"/>
                    </a:moveTo>
                    <a:lnTo>
                      <a:pt x="109" y="253"/>
                    </a:lnTo>
                    <a:cubicBezTo>
                      <a:pt x="152" y="260"/>
                      <a:pt x="191" y="255"/>
                      <a:pt x="226" y="227"/>
                    </a:cubicBezTo>
                    <a:cubicBezTo>
                      <a:pt x="191" y="179"/>
                      <a:pt x="191" y="179"/>
                      <a:pt x="191" y="179"/>
                    </a:cubicBezTo>
                    <a:cubicBezTo>
                      <a:pt x="170" y="196"/>
                      <a:pt x="148" y="200"/>
                      <a:pt x="125" y="196"/>
                    </a:cubicBezTo>
                    <a:cubicBezTo>
                      <a:pt x="88" y="190"/>
                      <a:pt x="69" y="163"/>
                      <a:pt x="74" y="130"/>
                    </a:cubicBezTo>
                    <a:cubicBezTo>
                      <a:pt x="82" y="81"/>
                      <a:pt x="121" y="50"/>
                      <a:pt x="170" y="60"/>
                    </a:cubicBezTo>
                    <a:cubicBezTo>
                      <a:pt x="195" y="64"/>
                      <a:pt x="211" y="78"/>
                      <a:pt x="218" y="97"/>
                    </a:cubicBezTo>
                    <a:cubicBezTo>
                      <a:pt x="277" y="66"/>
                      <a:pt x="277" y="66"/>
                      <a:pt x="277" y="66"/>
                    </a:cubicBezTo>
                    <a:cubicBezTo>
                      <a:pt x="263" y="33"/>
                      <a:pt x="230" y="10"/>
                      <a:pt x="183" y="2"/>
                    </a:cubicBezTo>
                    <a:cubicBezTo>
                      <a:pt x="92" y="-14"/>
                      <a:pt x="18" y="37"/>
                      <a:pt x="2" y="124"/>
                    </a:cubicBezTo>
                    <a:cubicBezTo>
                      <a:pt x="-9" y="188"/>
                      <a:pt x="32" y="241"/>
                      <a:pt x="109" y="2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41"/>
              <p:cNvSpPr/>
              <p:nvPr/>
            </p:nvSpPr>
            <p:spPr>
              <a:xfrm>
                <a:off x="7187921" y="4103417"/>
                <a:ext cx="76495" cy="116854"/>
              </a:xfrm>
              <a:custGeom>
                <a:rect b="b" l="l" r="r" t="t"/>
                <a:pathLst>
                  <a:path extrusionOk="0" h="249" w="163">
                    <a:moveTo>
                      <a:pt x="0" y="237"/>
                    </a:moveTo>
                    <a:lnTo>
                      <a:pt x="70" y="249"/>
                    </a:lnTo>
                    <a:lnTo>
                      <a:pt x="163" y="12"/>
                    </a:lnTo>
                    <a:lnTo>
                      <a:pt x="91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4625" lIns="90000" spcFirstLastPara="1" rIns="90000" wrap="square" tIns="44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41"/>
              <p:cNvSpPr/>
              <p:nvPr/>
            </p:nvSpPr>
            <p:spPr>
              <a:xfrm>
                <a:off x="7244236" y="4112334"/>
                <a:ext cx="154397" cy="131402"/>
              </a:xfrm>
              <a:custGeom>
                <a:rect b="b" l="l" r="r" t="t"/>
                <a:pathLst>
                  <a:path extrusionOk="0" h="280" w="329">
                    <a:moveTo>
                      <a:pt x="259" y="29"/>
                    </a:moveTo>
                    <a:lnTo>
                      <a:pt x="208" y="160"/>
                    </a:lnTo>
                    <a:lnTo>
                      <a:pt x="150" y="10"/>
                    </a:lnTo>
                    <a:lnTo>
                      <a:pt x="92" y="0"/>
                    </a:lnTo>
                    <a:lnTo>
                      <a:pt x="0" y="239"/>
                    </a:lnTo>
                    <a:lnTo>
                      <a:pt x="68" y="251"/>
                    </a:lnTo>
                    <a:lnTo>
                      <a:pt x="119" y="121"/>
                    </a:lnTo>
                    <a:lnTo>
                      <a:pt x="177" y="271"/>
                    </a:lnTo>
                    <a:lnTo>
                      <a:pt x="236" y="280"/>
                    </a:lnTo>
                    <a:lnTo>
                      <a:pt x="329" y="41"/>
                    </a:lnTo>
                    <a:lnTo>
                      <a:pt x="259" y="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41"/>
              <p:cNvSpPr/>
              <p:nvPr/>
            </p:nvSpPr>
            <p:spPr>
              <a:xfrm>
                <a:off x="7378453" y="4136268"/>
                <a:ext cx="134218" cy="127648"/>
              </a:xfrm>
              <a:custGeom>
                <a:rect b="b" l="l" r="r" t="t"/>
                <a:pathLst>
                  <a:path extrusionOk="0" h="272" w="286">
                    <a:moveTo>
                      <a:pt x="267" y="85"/>
                    </a:moveTo>
                    <a:lnTo>
                      <a:pt x="286" y="33"/>
                    </a:lnTo>
                    <a:lnTo>
                      <a:pt x="92" y="0"/>
                    </a:lnTo>
                    <a:lnTo>
                      <a:pt x="0" y="237"/>
                    </a:lnTo>
                    <a:lnTo>
                      <a:pt x="198" y="272"/>
                    </a:lnTo>
                    <a:lnTo>
                      <a:pt x="220" y="220"/>
                    </a:lnTo>
                    <a:lnTo>
                      <a:pt x="90" y="198"/>
                    </a:lnTo>
                    <a:lnTo>
                      <a:pt x="107" y="154"/>
                    </a:lnTo>
                    <a:lnTo>
                      <a:pt x="218" y="173"/>
                    </a:lnTo>
                    <a:lnTo>
                      <a:pt x="235" y="122"/>
                    </a:lnTo>
                    <a:lnTo>
                      <a:pt x="127" y="103"/>
                    </a:lnTo>
                    <a:lnTo>
                      <a:pt x="142" y="64"/>
                    </a:lnTo>
                    <a:lnTo>
                      <a:pt x="267" y="8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41"/>
              <p:cNvSpPr/>
              <p:nvPr/>
            </p:nvSpPr>
            <p:spPr>
              <a:xfrm>
                <a:off x="7490614" y="4155509"/>
                <a:ext cx="178331" cy="134687"/>
              </a:xfrm>
              <a:custGeom>
                <a:rect b="b" l="l" r="r" t="t"/>
                <a:pathLst>
                  <a:path extrusionOk="0" h="287" w="380">
                    <a:moveTo>
                      <a:pt x="319" y="39"/>
                    </a:moveTo>
                    <a:lnTo>
                      <a:pt x="183" y="163"/>
                    </a:lnTo>
                    <a:lnTo>
                      <a:pt x="148" y="9"/>
                    </a:lnTo>
                    <a:lnTo>
                      <a:pt x="92" y="0"/>
                    </a:lnTo>
                    <a:lnTo>
                      <a:pt x="0" y="237"/>
                    </a:lnTo>
                    <a:lnTo>
                      <a:pt x="64" y="249"/>
                    </a:lnTo>
                    <a:lnTo>
                      <a:pt x="113" y="124"/>
                    </a:lnTo>
                    <a:lnTo>
                      <a:pt x="140" y="237"/>
                    </a:lnTo>
                    <a:lnTo>
                      <a:pt x="171" y="243"/>
                    </a:lnTo>
                    <a:lnTo>
                      <a:pt x="271" y="151"/>
                    </a:lnTo>
                    <a:lnTo>
                      <a:pt x="224" y="276"/>
                    </a:lnTo>
                    <a:lnTo>
                      <a:pt x="288" y="287"/>
                    </a:lnTo>
                    <a:lnTo>
                      <a:pt x="380" y="48"/>
                    </a:lnTo>
                    <a:lnTo>
                      <a:pt x="319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41"/>
              <p:cNvSpPr/>
              <p:nvPr/>
            </p:nvSpPr>
            <p:spPr>
              <a:xfrm>
                <a:off x="7635156" y="4189298"/>
                <a:ext cx="135626" cy="125770"/>
              </a:xfrm>
              <a:custGeom>
                <a:rect b="b" l="l" r="r" t="t"/>
                <a:pathLst>
                  <a:path extrusionOk="0" h="268" w="289">
                    <a:moveTo>
                      <a:pt x="219" y="256"/>
                    </a:moveTo>
                    <a:lnTo>
                      <a:pt x="289" y="268"/>
                    </a:lnTo>
                    <a:lnTo>
                      <a:pt x="272" y="11"/>
                    </a:lnTo>
                    <a:lnTo>
                      <a:pt x="202" y="0"/>
                    </a:lnTo>
                    <a:lnTo>
                      <a:pt x="0" y="219"/>
                    </a:lnTo>
                    <a:lnTo>
                      <a:pt x="75" y="231"/>
                    </a:lnTo>
                    <a:lnTo>
                      <a:pt x="112" y="188"/>
                    </a:lnTo>
                    <a:lnTo>
                      <a:pt x="217" y="208"/>
                    </a:lnTo>
                    <a:lnTo>
                      <a:pt x="219" y="256"/>
                    </a:lnTo>
                    <a:moveTo>
                      <a:pt x="151" y="142"/>
                    </a:moveTo>
                    <a:lnTo>
                      <a:pt x="213" y="72"/>
                    </a:lnTo>
                    <a:lnTo>
                      <a:pt x="215" y="153"/>
                    </a:lnTo>
                    <a:lnTo>
                      <a:pt x="151" y="14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41"/>
              <p:cNvSpPr/>
              <p:nvPr/>
            </p:nvSpPr>
            <p:spPr>
              <a:xfrm>
                <a:off x="6841115" y="3835451"/>
                <a:ext cx="1125833" cy="642931"/>
              </a:xfrm>
              <a:custGeom>
                <a:rect b="b" l="l" r="r" t="t"/>
                <a:pathLst>
                  <a:path extrusionOk="0" h="1370" w="2399">
                    <a:moveTo>
                      <a:pt x="2399" y="1277"/>
                    </a:moveTo>
                    <a:lnTo>
                      <a:pt x="2399" y="1277"/>
                    </a:lnTo>
                    <a:cubicBezTo>
                      <a:pt x="2390" y="1279"/>
                      <a:pt x="2378" y="1281"/>
                      <a:pt x="2368" y="1281"/>
                    </a:cubicBezTo>
                    <a:cubicBezTo>
                      <a:pt x="2370" y="1281"/>
                      <a:pt x="2374" y="1281"/>
                      <a:pt x="2378" y="1281"/>
                    </a:cubicBezTo>
                    <a:cubicBezTo>
                      <a:pt x="2386" y="1281"/>
                      <a:pt x="2391" y="1281"/>
                      <a:pt x="2399" y="1283"/>
                    </a:cubicBezTo>
                    <a:cubicBezTo>
                      <a:pt x="2399" y="1277"/>
                      <a:pt x="2399" y="1277"/>
                      <a:pt x="2399" y="1277"/>
                    </a:cubicBezTo>
                    <a:moveTo>
                      <a:pt x="1598" y="1255"/>
                    </a:moveTo>
                    <a:lnTo>
                      <a:pt x="1598" y="1255"/>
                    </a:lnTo>
                    <a:cubicBezTo>
                      <a:pt x="2267" y="1370"/>
                      <a:pt x="2267" y="1370"/>
                      <a:pt x="2267" y="1370"/>
                    </a:cubicBezTo>
                    <a:cubicBezTo>
                      <a:pt x="2275" y="1323"/>
                      <a:pt x="2314" y="1288"/>
                      <a:pt x="2360" y="1283"/>
                    </a:cubicBezTo>
                    <a:cubicBezTo>
                      <a:pt x="2271" y="1292"/>
                      <a:pt x="2178" y="1298"/>
                      <a:pt x="2082" y="1298"/>
                    </a:cubicBezTo>
                    <a:cubicBezTo>
                      <a:pt x="1927" y="1298"/>
                      <a:pt x="1765" y="1285"/>
                      <a:pt x="1598" y="1255"/>
                    </a:cubicBezTo>
                    <a:moveTo>
                      <a:pt x="192" y="695"/>
                    </a:moveTo>
                    <a:lnTo>
                      <a:pt x="192" y="695"/>
                    </a:lnTo>
                    <a:cubicBezTo>
                      <a:pt x="216" y="660"/>
                      <a:pt x="216" y="660"/>
                      <a:pt x="216" y="660"/>
                    </a:cubicBezTo>
                    <a:cubicBezTo>
                      <a:pt x="225" y="701"/>
                      <a:pt x="225" y="701"/>
                      <a:pt x="225" y="701"/>
                    </a:cubicBezTo>
                    <a:cubicBezTo>
                      <a:pt x="264" y="711"/>
                      <a:pt x="264" y="711"/>
                      <a:pt x="264" y="711"/>
                    </a:cubicBezTo>
                    <a:cubicBezTo>
                      <a:pt x="229" y="732"/>
                      <a:pt x="229" y="732"/>
                      <a:pt x="229" y="732"/>
                    </a:cubicBezTo>
                    <a:cubicBezTo>
                      <a:pt x="231" y="773"/>
                      <a:pt x="231" y="773"/>
                      <a:pt x="231" y="773"/>
                    </a:cubicBezTo>
                    <a:cubicBezTo>
                      <a:pt x="200" y="748"/>
                      <a:pt x="200" y="748"/>
                      <a:pt x="200" y="748"/>
                    </a:cubicBezTo>
                    <a:cubicBezTo>
                      <a:pt x="161" y="761"/>
                      <a:pt x="161" y="761"/>
                      <a:pt x="161" y="761"/>
                    </a:cubicBezTo>
                    <a:cubicBezTo>
                      <a:pt x="177" y="725"/>
                      <a:pt x="177" y="725"/>
                      <a:pt x="177" y="725"/>
                    </a:cubicBezTo>
                    <a:cubicBezTo>
                      <a:pt x="152" y="691"/>
                      <a:pt x="152" y="691"/>
                      <a:pt x="152" y="691"/>
                    </a:cubicBezTo>
                    <a:cubicBezTo>
                      <a:pt x="192" y="695"/>
                      <a:pt x="192" y="695"/>
                      <a:pt x="192" y="695"/>
                    </a:cubicBezTo>
                    <a:moveTo>
                      <a:pt x="138" y="78"/>
                    </a:moveTo>
                    <a:lnTo>
                      <a:pt x="138" y="78"/>
                    </a:lnTo>
                    <a:cubicBezTo>
                      <a:pt x="0" y="868"/>
                      <a:pt x="0" y="868"/>
                      <a:pt x="0" y="868"/>
                    </a:cubicBezTo>
                    <a:cubicBezTo>
                      <a:pt x="60" y="882"/>
                      <a:pt x="99" y="938"/>
                      <a:pt x="89" y="995"/>
                    </a:cubicBezTo>
                    <a:cubicBezTo>
                      <a:pt x="1596" y="1255"/>
                      <a:pt x="1596" y="1255"/>
                      <a:pt x="1596" y="1255"/>
                    </a:cubicBezTo>
                    <a:cubicBezTo>
                      <a:pt x="1093" y="1168"/>
                      <a:pt x="665" y="962"/>
                      <a:pt x="404" y="709"/>
                    </a:cubicBezTo>
                    <a:cubicBezTo>
                      <a:pt x="367" y="923"/>
                      <a:pt x="367" y="923"/>
                      <a:pt x="367" y="923"/>
                    </a:cubicBezTo>
                    <a:cubicBezTo>
                      <a:pt x="327" y="917"/>
                      <a:pt x="327" y="917"/>
                      <a:pt x="327" y="917"/>
                    </a:cubicBezTo>
                    <a:cubicBezTo>
                      <a:pt x="369" y="674"/>
                      <a:pt x="369" y="674"/>
                      <a:pt x="369" y="674"/>
                    </a:cubicBezTo>
                    <a:cubicBezTo>
                      <a:pt x="315" y="616"/>
                      <a:pt x="268" y="557"/>
                      <a:pt x="231" y="497"/>
                    </a:cubicBezTo>
                    <a:cubicBezTo>
                      <a:pt x="206" y="509"/>
                      <a:pt x="206" y="509"/>
                      <a:pt x="206" y="509"/>
                    </a:cubicBezTo>
                    <a:cubicBezTo>
                      <a:pt x="220" y="476"/>
                      <a:pt x="220" y="476"/>
                      <a:pt x="220" y="476"/>
                    </a:cubicBezTo>
                    <a:cubicBezTo>
                      <a:pt x="214" y="468"/>
                      <a:pt x="210" y="460"/>
                      <a:pt x="206" y="450"/>
                    </a:cubicBezTo>
                    <a:cubicBezTo>
                      <a:pt x="196" y="439"/>
                      <a:pt x="196" y="439"/>
                      <a:pt x="196" y="439"/>
                    </a:cubicBezTo>
                    <a:cubicBezTo>
                      <a:pt x="200" y="439"/>
                      <a:pt x="200" y="439"/>
                      <a:pt x="200" y="439"/>
                    </a:cubicBezTo>
                    <a:cubicBezTo>
                      <a:pt x="140" y="320"/>
                      <a:pt x="117" y="198"/>
                      <a:pt x="138" y="78"/>
                    </a:cubicBezTo>
                    <a:moveTo>
                      <a:pt x="150" y="0"/>
                    </a:moveTo>
                    <a:lnTo>
                      <a:pt x="150" y="0"/>
                    </a:lnTo>
                    <a:cubicBezTo>
                      <a:pt x="138" y="74"/>
                      <a:pt x="138" y="74"/>
                      <a:pt x="138" y="74"/>
                    </a:cubicBezTo>
                    <a:cubicBezTo>
                      <a:pt x="142" y="49"/>
                      <a:pt x="148" y="26"/>
                      <a:pt x="155" y="2"/>
                    </a:cubicBezTo>
                    <a:cubicBezTo>
                      <a:pt x="154" y="2"/>
                      <a:pt x="152" y="2"/>
                      <a:pt x="150" y="0"/>
                    </a:cubicBezTo>
                    <a:close/>
                  </a:path>
                </a:pathLst>
              </a:custGeom>
              <a:solidFill>
                <a:srgbClr val="30183E">
                  <a:alpha val="26420"/>
                </a:srgbClr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41"/>
              <p:cNvSpPr/>
              <p:nvPr/>
            </p:nvSpPr>
            <p:spPr>
              <a:xfrm>
                <a:off x="6912447" y="4145184"/>
                <a:ext cx="52561" cy="53030"/>
              </a:xfrm>
              <a:custGeom>
                <a:rect b="b" l="l" r="r" t="t"/>
                <a:pathLst>
                  <a:path extrusionOk="0" h="113" w="112">
                    <a:moveTo>
                      <a:pt x="64" y="0"/>
                    </a:moveTo>
                    <a:lnTo>
                      <a:pt x="40" y="35"/>
                    </a:lnTo>
                    <a:lnTo>
                      <a:pt x="0" y="31"/>
                    </a:lnTo>
                    <a:lnTo>
                      <a:pt x="25" y="65"/>
                    </a:lnTo>
                    <a:lnTo>
                      <a:pt x="9" y="101"/>
                    </a:lnTo>
                    <a:lnTo>
                      <a:pt x="48" y="88"/>
                    </a:lnTo>
                    <a:lnTo>
                      <a:pt x="79" y="113"/>
                    </a:lnTo>
                    <a:lnTo>
                      <a:pt x="77" y="72"/>
                    </a:lnTo>
                    <a:lnTo>
                      <a:pt x="112" y="51"/>
                    </a:lnTo>
                    <a:lnTo>
                      <a:pt x="73" y="41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B9E2F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41"/>
              <p:cNvSpPr/>
              <p:nvPr/>
            </p:nvSpPr>
            <p:spPr>
              <a:xfrm>
                <a:off x="6912447" y="4145184"/>
                <a:ext cx="52561" cy="53030"/>
              </a:xfrm>
              <a:custGeom>
                <a:rect b="b" l="l" r="r" t="t"/>
                <a:pathLst>
                  <a:path extrusionOk="0" h="113" w="112">
                    <a:moveTo>
                      <a:pt x="64" y="0"/>
                    </a:moveTo>
                    <a:lnTo>
                      <a:pt x="40" y="35"/>
                    </a:lnTo>
                    <a:lnTo>
                      <a:pt x="0" y="31"/>
                    </a:lnTo>
                    <a:lnTo>
                      <a:pt x="25" y="65"/>
                    </a:lnTo>
                    <a:lnTo>
                      <a:pt x="9" y="101"/>
                    </a:lnTo>
                    <a:lnTo>
                      <a:pt x="48" y="88"/>
                    </a:lnTo>
                    <a:lnTo>
                      <a:pt x="79" y="113"/>
                    </a:lnTo>
                    <a:lnTo>
                      <a:pt x="77" y="72"/>
                    </a:lnTo>
                    <a:lnTo>
                      <a:pt x="112" y="51"/>
                    </a:lnTo>
                    <a:lnTo>
                      <a:pt x="73" y="41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41"/>
              <p:cNvSpPr/>
              <p:nvPr/>
            </p:nvSpPr>
            <p:spPr>
              <a:xfrm>
                <a:off x="6933096" y="4041471"/>
                <a:ext cx="16425" cy="32850"/>
              </a:xfrm>
              <a:custGeom>
                <a:rect b="b" l="l" r="r" t="t"/>
                <a:pathLst>
                  <a:path extrusionOk="0" h="70" w="35">
                    <a:moveTo>
                      <a:pt x="24" y="37"/>
                    </a:moveTo>
                    <a:lnTo>
                      <a:pt x="24" y="37"/>
                    </a:lnTo>
                    <a:cubicBezTo>
                      <a:pt x="10" y="70"/>
                      <a:pt x="10" y="70"/>
                      <a:pt x="10" y="70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31" y="52"/>
                      <a:pt x="28" y="44"/>
                      <a:pt x="24" y="37"/>
                    </a:cubicBezTo>
                    <a:moveTo>
                      <a:pt x="0" y="0"/>
                    </a:moveTo>
                    <a:lnTo>
                      <a:pt x="0" y="0"/>
                    </a:lnTo>
                    <a:cubicBezTo>
                      <a:pt x="10" y="11"/>
                      <a:pt x="10" y="11"/>
                      <a:pt x="10" y="11"/>
                    </a:cubicBezTo>
                    <a:cubicBezTo>
                      <a:pt x="8" y="7"/>
                      <a:pt x="6" y="4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41"/>
              <p:cNvSpPr/>
              <p:nvPr/>
            </p:nvSpPr>
            <p:spPr>
              <a:xfrm>
                <a:off x="6994573" y="4151754"/>
                <a:ext cx="36136" cy="116854"/>
              </a:xfrm>
              <a:custGeom>
                <a:rect b="b" l="l" r="r" t="t"/>
                <a:pathLst>
                  <a:path extrusionOk="0" h="249" w="77">
                    <a:moveTo>
                      <a:pt x="42" y="0"/>
                    </a:moveTo>
                    <a:lnTo>
                      <a:pt x="42" y="0"/>
                    </a:lnTo>
                    <a:cubicBezTo>
                      <a:pt x="0" y="243"/>
                      <a:pt x="0" y="243"/>
                      <a:pt x="0" y="243"/>
                    </a:cubicBezTo>
                    <a:cubicBezTo>
                      <a:pt x="40" y="249"/>
                      <a:pt x="40" y="249"/>
                      <a:pt x="40" y="249"/>
                    </a:cubicBezTo>
                    <a:cubicBezTo>
                      <a:pt x="77" y="35"/>
                      <a:pt x="77" y="35"/>
                      <a:pt x="77" y="35"/>
                    </a:cubicBezTo>
                    <a:cubicBezTo>
                      <a:pt x="66" y="23"/>
                      <a:pt x="54" y="12"/>
                      <a:pt x="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4625" lIns="90000" spcFirstLastPara="1" rIns="90000" wrap="square" tIns="44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5" name="Google Shape;485;p41"/>
            <p:cNvGrpSpPr/>
            <p:nvPr/>
          </p:nvGrpSpPr>
          <p:grpSpPr>
            <a:xfrm>
              <a:off x="6695165" y="3724229"/>
              <a:ext cx="1489065" cy="820793"/>
              <a:chOff x="6695165" y="3724229"/>
              <a:chExt cx="1489065" cy="820793"/>
            </a:xfrm>
          </p:grpSpPr>
          <p:sp>
            <p:nvSpPr>
              <p:cNvPr id="486" name="Google Shape;486;p41"/>
              <p:cNvSpPr/>
              <p:nvPr/>
            </p:nvSpPr>
            <p:spPr>
              <a:xfrm>
                <a:off x="6877719" y="3801662"/>
                <a:ext cx="116854" cy="127178"/>
              </a:xfrm>
              <a:custGeom>
                <a:rect b="b" l="l" r="r" t="t"/>
                <a:pathLst>
                  <a:path extrusionOk="0" h="271" w="249">
                    <a:moveTo>
                      <a:pt x="151" y="266"/>
                    </a:moveTo>
                    <a:lnTo>
                      <a:pt x="151" y="266"/>
                    </a:lnTo>
                    <a:cubicBezTo>
                      <a:pt x="196" y="257"/>
                      <a:pt x="229" y="236"/>
                      <a:pt x="249" y="197"/>
                    </a:cubicBezTo>
                    <a:cubicBezTo>
                      <a:pt x="198" y="166"/>
                      <a:pt x="198" y="166"/>
                      <a:pt x="198" y="166"/>
                    </a:cubicBezTo>
                    <a:cubicBezTo>
                      <a:pt x="186" y="189"/>
                      <a:pt x="167" y="202"/>
                      <a:pt x="146" y="208"/>
                    </a:cubicBezTo>
                    <a:cubicBezTo>
                      <a:pt x="109" y="216"/>
                      <a:pt x="79" y="201"/>
                      <a:pt x="72" y="168"/>
                    </a:cubicBezTo>
                    <a:cubicBezTo>
                      <a:pt x="62" y="119"/>
                      <a:pt x="83" y="76"/>
                      <a:pt x="132" y="64"/>
                    </a:cubicBezTo>
                    <a:cubicBezTo>
                      <a:pt x="157" y="59"/>
                      <a:pt x="177" y="64"/>
                      <a:pt x="192" y="80"/>
                    </a:cubicBezTo>
                    <a:cubicBezTo>
                      <a:pt x="233" y="28"/>
                      <a:pt x="233" y="28"/>
                      <a:pt x="233" y="28"/>
                    </a:cubicBezTo>
                    <a:cubicBezTo>
                      <a:pt x="210" y="2"/>
                      <a:pt x="169" y="-6"/>
                      <a:pt x="122" y="6"/>
                    </a:cubicBezTo>
                    <a:cubicBezTo>
                      <a:pt x="31" y="28"/>
                      <a:pt x="-16" y="103"/>
                      <a:pt x="4" y="189"/>
                    </a:cubicBezTo>
                    <a:cubicBezTo>
                      <a:pt x="19" y="253"/>
                      <a:pt x="77" y="283"/>
                      <a:pt x="151" y="266"/>
                    </a:cubicBezTo>
                    <a:close/>
                  </a:path>
                </a:pathLst>
              </a:custGeom>
              <a:solidFill>
                <a:srgbClr val="FDC96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41"/>
              <p:cNvSpPr/>
              <p:nvPr/>
            </p:nvSpPr>
            <p:spPr>
              <a:xfrm>
                <a:off x="7003490" y="3783359"/>
                <a:ext cx="36605" cy="127178"/>
              </a:xfrm>
              <a:custGeom>
                <a:rect b="b" l="l" r="r" t="t"/>
                <a:pathLst>
                  <a:path extrusionOk="0" h="271" w="78">
                    <a:moveTo>
                      <a:pt x="8" y="271"/>
                    </a:moveTo>
                    <a:lnTo>
                      <a:pt x="78" y="255"/>
                    </a:lnTo>
                    <a:lnTo>
                      <a:pt x="68" y="0"/>
                    </a:lnTo>
                    <a:lnTo>
                      <a:pt x="0" y="16"/>
                    </a:lnTo>
                    <a:lnTo>
                      <a:pt x="8" y="271"/>
                    </a:lnTo>
                    <a:close/>
                  </a:path>
                </a:pathLst>
              </a:custGeom>
              <a:solidFill>
                <a:srgbClr val="FDC96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41"/>
              <p:cNvSpPr/>
              <p:nvPr/>
            </p:nvSpPr>
            <p:spPr>
              <a:xfrm>
                <a:off x="6695165" y="3724229"/>
                <a:ext cx="1489065" cy="820793"/>
              </a:xfrm>
              <a:custGeom>
                <a:rect b="b" l="l" r="r" t="t"/>
                <a:pathLst>
                  <a:path extrusionOk="0" h="1749" w="3173">
                    <a:moveTo>
                      <a:pt x="3154" y="711"/>
                    </a:moveTo>
                    <a:lnTo>
                      <a:pt x="3154" y="711"/>
                    </a:lnTo>
                    <a:cubicBezTo>
                      <a:pt x="3173" y="604"/>
                      <a:pt x="3173" y="604"/>
                      <a:pt x="3173" y="604"/>
                    </a:cubicBezTo>
                    <a:cubicBezTo>
                      <a:pt x="3004" y="575"/>
                      <a:pt x="3004" y="575"/>
                      <a:pt x="3004" y="575"/>
                    </a:cubicBezTo>
                    <a:cubicBezTo>
                      <a:pt x="3004" y="576"/>
                      <a:pt x="3004" y="576"/>
                      <a:pt x="3004" y="576"/>
                    </a:cubicBezTo>
                    <a:cubicBezTo>
                      <a:pt x="2953" y="551"/>
                      <a:pt x="2924" y="495"/>
                      <a:pt x="2934" y="436"/>
                    </a:cubicBezTo>
                    <a:cubicBezTo>
                      <a:pt x="2936" y="435"/>
                      <a:pt x="2936" y="431"/>
                      <a:pt x="2936" y="429"/>
                    </a:cubicBezTo>
                    <a:cubicBezTo>
                      <a:pt x="457" y="0"/>
                      <a:pt x="457" y="0"/>
                      <a:pt x="457" y="0"/>
                    </a:cubicBezTo>
                    <a:cubicBezTo>
                      <a:pt x="457" y="4"/>
                      <a:pt x="455" y="8"/>
                      <a:pt x="455" y="10"/>
                    </a:cubicBezTo>
                    <a:cubicBezTo>
                      <a:pt x="445" y="66"/>
                      <a:pt x="402" y="107"/>
                      <a:pt x="350" y="117"/>
                    </a:cubicBezTo>
                    <a:cubicBezTo>
                      <a:pt x="183" y="87"/>
                      <a:pt x="183" y="87"/>
                      <a:pt x="183" y="87"/>
                    </a:cubicBezTo>
                    <a:cubicBezTo>
                      <a:pt x="165" y="196"/>
                      <a:pt x="165" y="196"/>
                      <a:pt x="165" y="196"/>
                    </a:cubicBezTo>
                    <a:cubicBezTo>
                      <a:pt x="293" y="220"/>
                      <a:pt x="293" y="220"/>
                      <a:pt x="293" y="220"/>
                    </a:cubicBezTo>
                    <a:cubicBezTo>
                      <a:pt x="270" y="348"/>
                      <a:pt x="270" y="348"/>
                      <a:pt x="270" y="348"/>
                    </a:cubicBezTo>
                    <a:cubicBezTo>
                      <a:pt x="142" y="327"/>
                      <a:pt x="142" y="327"/>
                      <a:pt x="142" y="327"/>
                    </a:cubicBezTo>
                    <a:cubicBezTo>
                      <a:pt x="124" y="433"/>
                      <a:pt x="124" y="433"/>
                      <a:pt x="124" y="433"/>
                    </a:cubicBezTo>
                    <a:cubicBezTo>
                      <a:pt x="253" y="456"/>
                      <a:pt x="253" y="456"/>
                      <a:pt x="253" y="456"/>
                    </a:cubicBezTo>
                    <a:cubicBezTo>
                      <a:pt x="229" y="584"/>
                      <a:pt x="229" y="584"/>
                      <a:pt x="229" y="584"/>
                    </a:cubicBezTo>
                    <a:cubicBezTo>
                      <a:pt x="101" y="563"/>
                      <a:pt x="101" y="563"/>
                      <a:pt x="101" y="563"/>
                    </a:cubicBezTo>
                    <a:cubicBezTo>
                      <a:pt x="83" y="672"/>
                      <a:pt x="83" y="672"/>
                      <a:pt x="83" y="672"/>
                    </a:cubicBezTo>
                    <a:cubicBezTo>
                      <a:pt x="212" y="693"/>
                      <a:pt x="212" y="693"/>
                      <a:pt x="212" y="693"/>
                    </a:cubicBezTo>
                    <a:cubicBezTo>
                      <a:pt x="188" y="822"/>
                      <a:pt x="188" y="822"/>
                      <a:pt x="188" y="822"/>
                    </a:cubicBezTo>
                    <a:cubicBezTo>
                      <a:pt x="60" y="800"/>
                      <a:pt x="60" y="800"/>
                      <a:pt x="60" y="800"/>
                    </a:cubicBezTo>
                    <a:cubicBezTo>
                      <a:pt x="41" y="909"/>
                      <a:pt x="41" y="909"/>
                      <a:pt x="41" y="909"/>
                    </a:cubicBezTo>
                    <a:cubicBezTo>
                      <a:pt x="171" y="930"/>
                      <a:pt x="171" y="930"/>
                      <a:pt x="171" y="930"/>
                    </a:cubicBezTo>
                    <a:cubicBezTo>
                      <a:pt x="148" y="1061"/>
                      <a:pt x="148" y="1061"/>
                      <a:pt x="148" y="1061"/>
                    </a:cubicBezTo>
                    <a:cubicBezTo>
                      <a:pt x="19" y="1037"/>
                      <a:pt x="19" y="1037"/>
                      <a:pt x="19" y="1037"/>
                    </a:cubicBezTo>
                    <a:cubicBezTo>
                      <a:pt x="0" y="1146"/>
                      <a:pt x="0" y="1146"/>
                      <a:pt x="0" y="1146"/>
                    </a:cubicBezTo>
                    <a:cubicBezTo>
                      <a:pt x="130" y="1168"/>
                      <a:pt x="130" y="1168"/>
                      <a:pt x="130" y="1168"/>
                    </a:cubicBezTo>
                    <a:cubicBezTo>
                      <a:pt x="128" y="1170"/>
                      <a:pt x="128" y="1170"/>
                      <a:pt x="128" y="1170"/>
                    </a:cubicBezTo>
                    <a:cubicBezTo>
                      <a:pt x="196" y="1185"/>
                      <a:pt x="241" y="1251"/>
                      <a:pt x="229" y="1319"/>
                    </a:cubicBezTo>
                    <a:cubicBezTo>
                      <a:pt x="2708" y="1749"/>
                      <a:pt x="2708" y="1749"/>
                      <a:pt x="2708" y="1749"/>
                    </a:cubicBezTo>
                    <a:cubicBezTo>
                      <a:pt x="2720" y="1677"/>
                      <a:pt x="2788" y="1628"/>
                      <a:pt x="2860" y="1640"/>
                    </a:cubicBezTo>
                    <a:lnTo>
                      <a:pt x="2860" y="1640"/>
                    </a:lnTo>
                    <a:cubicBezTo>
                      <a:pt x="2990" y="1662"/>
                      <a:pt x="2990" y="1662"/>
                      <a:pt x="2990" y="1662"/>
                    </a:cubicBezTo>
                    <a:cubicBezTo>
                      <a:pt x="3008" y="1555"/>
                      <a:pt x="3008" y="1555"/>
                      <a:pt x="3008" y="1555"/>
                    </a:cubicBezTo>
                    <a:cubicBezTo>
                      <a:pt x="2879" y="1531"/>
                      <a:pt x="2879" y="1531"/>
                      <a:pt x="2879" y="1531"/>
                    </a:cubicBezTo>
                    <a:cubicBezTo>
                      <a:pt x="2903" y="1403"/>
                      <a:pt x="2903" y="1403"/>
                      <a:pt x="2903" y="1403"/>
                    </a:cubicBezTo>
                    <a:cubicBezTo>
                      <a:pt x="3031" y="1424"/>
                      <a:pt x="3031" y="1424"/>
                      <a:pt x="3031" y="1424"/>
                    </a:cubicBezTo>
                    <a:cubicBezTo>
                      <a:pt x="3049" y="1315"/>
                      <a:pt x="3049" y="1315"/>
                      <a:pt x="3049" y="1315"/>
                    </a:cubicBezTo>
                    <a:cubicBezTo>
                      <a:pt x="2920" y="1294"/>
                      <a:pt x="2920" y="1294"/>
                      <a:pt x="2920" y="1294"/>
                    </a:cubicBezTo>
                    <a:cubicBezTo>
                      <a:pt x="2944" y="1164"/>
                      <a:pt x="2944" y="1164"/>
                      <a:pt x="2944" y="1164"/>
                    </a:cubicBezTo>
                    <a:cubicBezTo>
                      <a:pt x="3072" y="1187"/>
                      <a:pt x="3072" y="1187"/>
                      <a:pt x="3072" y="1187"/>
                    </a:cubicBezTo>
                    <a:cubicBezTo>
                      <a:pt x="3089" y="1078"/>
                      <a:pt x="3089" y="1078"/>
                      <a:pt x="3089" y="1078"/>
                    </a:cubicBezTo>
                    <a:cubicBezTo>
                      <a:pt x="2961" y="1057"/>
                      <a:pt x="2961" y="1057"/>
                      <a:pt x="2961" y="1057"/>
                    </a:cubicBezTo>
                    <a:cubicBezTo>
                      <a:pt x="2985" y="926"/>
                      <a:pt x="2985" y="926"/>
                      <a:pt x="2985" y="926"/>
                    </a:cubicBezTo>
                    <a:cubicBezTo>
                      <a:pt x="3113" y="950"/>
                      <a:pt x="3113" y="950"/>
                      <a:pt x="3113" y="950"/>
                    </a:cubicBezTo>
                    <a:cubicBezTo>
                      <a:pt x="3130" y="841"/>
                      <a:pt x="3130" y="841"/>
                      <a:pt x="3130" y="841"/>
                    </a:cubicBezTo>
                    <a:cubicBezTo>
                      <a:pt x="3002" y="820"/>
                      <a:pt x="3002" y="820"/>
                      <a:pt x="3002" y="820"/>
                    </a:cubicBezTo>
                    <a:cubicBezTo>
                      <a:pt x="3025" y="689"/>
                      <a:pt x="3025" y="689"/>
                      <a:pt x="3025" y="689"/>
                    </a:cubicBezTo>
                    <a:cubicBezTo>
                      <a:pt x="3154" y="711"/>
                      <a:pt x="3154" y="711"/>
                      <a:pt x="3154" y="7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41"/>
              <p:cNvSpPr/>
              <p:nvPr/>
            </p:nvSpPr>
            <p:spPr>
              <a:xfrm>
                <a:off x="6841115" y="3790868"/>
                <a:ext cx="1196227" cy="687514"/>
              </a:xfrm>
              <a:custGeom>
                <a:rect b="b" l="l" r="r" t="t"/>
                <a:pathLst>
                  <a:path extrusionOk="0" h="1465" w="2549">
                    <a:moveTo>
                      <a:pt x="2454" y="382"/>
                    </a:moveTo>
                    <a:lnTo>
                      <a:pt x="2454" y="382"/>
                    </a:lnTo>
                    <a:cubicBezTo>
                      <a:pt x="2454" y="380"/>
                      <a:pt x="2454" y="376"/>
                      <a:pt x="2456" y="374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78" y="2"/>
                      <a:pt x="276" y="6"/>
                      <a:pt x="276" y="8"/>
                    </a:cubicBezTo>
                    <a:cubicBezTo>
                      <a:pt x="266" y="64"/>
                      <a:pt x="212" y="103"/>
                      <a:pt x="150" y="95"/>
                    </a:cubicBezTo>
                    <a:cubicBezTo>
                      <a:pt x="0" y="963"/>
                      <a:pt x="0" y="963"/>
                      <a:pt x="0" y="963"/>
                    </a:cubicBezTo>
                    <a:cubicBezTo>
                      <a:pt x="60" y="977"/>
                      <a:pt x="99" y="1033"/>
                      <a:pt x="89" y="1090"/>
                    </a:cubicBezTo>
                    <a:cubicBezTo>
                      <a:pt x="2267" y="1465"/>
                      <a:pt x="2267" y="1465"/>
                      <a:pt x="2267" y="1465"/>
                    </a:cubicBezTo>
                    <a:cubicBezTo>
                      <a:pt x="2277" y="1407"/>
                      <a:pt x="2335" y="1366"/>
                      <a:pt x="2399" y="1378"/>
                    </a:cubicBezTo>
                    <a:cubicBezTo>
                      <a:pt x="2549" y="508"/>
                      <a:pt x="2549" y="508"/>
                      <a:pt x="2549" y="508"/>
                    </a:cubicBezTo>
                    <a:cubicBezTo>
                      <a:pt x="2485" y="499"/>
                      <a:pt x="2442" y="442"/>
                      <a:pt x="2454" y="38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41"/>
              <p:cNvSpPr/>
              <p:nvPr/>
            </p:nvSpPr>
            <p:spPr>
              <a:xfrm>
                <a:off x="6953275" y="3907722"/>
                <a:ext cx="53030" cy="52561"/>
              </a:xfrm>
              <a:custGeom>
                <a:rect b="b" l="l" r="r" t="t"/>
                <a:pathLst>
                  <a:path extrusionOk="0" h="112" w="113">
                    <a:moveTo>
                      <a:pt x="64" y="0"/>
                    </a:moveTo>
                    <a:lnTo>
                      <a:pt x="74" y="40"/>
                    </a:lnTo>
                    <a:lnTo>
                      <a:pt x="113" y="49"/>
                    </a:lnTo>
                    <a:lnTo>
                      <a:pt x="78" y="71"/>
                    </a:lnTo>
                    <a:lnTo>
                      <a:pt x="80" y="112"/>
                    </a:lnTo>
                    <a:lnTo>
                      <a:pt x="49" y="86"/>
                    </a:lnTo>
                    <a:lnTo>
                      <a:pt x="10" y="100"/>
                    </a:lnTo>
                    <a:lnTo>
                      <a:pt x="25" y="63"/>
                    </a:lnTo>
                    <a:lnTo>
                      <a:pt x="0" y="31"/>
                    </a:lnTo>
                    <a:lnTo>
                      <a:pt x="41" y="34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41"/>
              <p:cNvSpPr/>
              <p:nvPr/>
            </p:nvSpPr>
            <p:spPr>
              <a:xfrm>
                <a:off x="6912447" y="4145184"/>
                <a:ext cx="52561" cy="53030"/>
              </a:xfrm>
              <a:custGeom>
                <a:rect b="b" l="l" r="r" t="t"/>
                <a:pathLst>
                  <a:path extrusionOk="0" h="113" w="112">
                    <a:moveTo>
                      <a:pt x="64" y="0"/>
                    </a:moveTo>
                    <a:lnTo>
                      <a:pt x="73" y="41"/>
                    </a:lnTo>
                    <a:lnTo>
                      <a:pt x="112" y="51"/>
                    </a:lnTo>
                    <a:lnTo>
                      <a:pt x="77" y="72"/>
                    </a:lnTo>
                    <a:lnTo>
                      <a:pt x="79" y="113"/>
                    </a:lnTo>
                    <a:lnTo>
                      <a:pt x="48" y="88"/>
                    </a:lnTo>
                    <a:lnTo>
                      <a:pt x="9" y="101"/>
                    </a:lnTo>
                    <a:lnTo>
                      <a:pt x="25" y="65"/>
                    </a:lnTo>
                    <a:lnTo>
                      <a:pt x="0" y="31"/>
                    </a:lnTo>
                    <a:lnTo>
                      <a:pt x="40" y="35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DC96E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41"/>
              <p:cNvSpPr/>
              <p:nvPr/>
            </p:nvSpPr>
            <p:spPr>
              <a:xfrm>
                <a:off x="6912447" y="4145184"/>
                <a:ext cx="52561" cy="53030"/>
              </a:xfrm>
              <a:custGeom>
                <a:rect b="b" l="l" r="r" t="t"/>
                <a:pathLst>
                  <a:path extrusionOk="0" h="113" w="112">
                    <a:moveTo>
                      <a:pt x="64" y="0"/>
                    </a:moveTo>
                    <a:lnTo>
                      <a:pt x="73" y="41"/>
                    </a:lnTo>
                    <a:lnTo>
                      <a:pt x="112" y="51"/>
                    </a:lnTo>
                    <a:lnTo>
                      <a:pt x="77" y="72"/>
                    </a:lnTo>
                    <a:lnTo>
                      <a:pt x="79" y="113"/>
                    </a:lnTo>
                    <a:lnTo>
                      <a:pt x="48" y="88"/>
                    </a:lnTo>
                    <a:lnTo>
                      <a:pt x="9" y="101"/>
                    </a:lnTo>
                    <a:lnTo>
                      <a:pt x="25" y="65"/>
                    </a:lnTo>
                    <a:lnTo>
                      <a:pt x="0" y="31"/>
                    </a:lnTo>
                    <a:lnTo>
                      <a:pt x="40" y="35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DC96E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41"/>
              <p:cNvSpPr/>
              <p:nvPr/>
            </p:nvSpPr>
            <p:spPr>
              <a:xfrm>
                <a:off x="6933096" y="4026923"/>
                <a:ext cx="52091" cy="52561"/>
              </a:xfrm>
              <a:custGeom>
                <a:rect b="b" l="l" r="r" t="t"/>
                <a:pathLst>
                  <a:path extrusionOk="0" h="112" w="111">
                    <a:moveTo>
                      <a:pt x="63" y="0"/>
                    </a:moveTo>
                    <a:lnTo>
                      <a:pt x="72" y="38"/>
                    </a:lnTo>
                    <a:lnTo>
                      <a:pt x="111" y="50"/>
                    </a:lnTo>
                    <a:lnTo>
                      <a:pt x="76" y="71"/>
                    </a:lnTo>
                    <a:lnTo>
                      <a:pt x="78" y="112"/>
                    </a:lnTo>
                    <a:lnTo>
                      <a:pt x="47" y="85"/>
                    </a:lnTo>
                    <a:lnTo>
                      <a:pt x="10" y="101"/>
                    </a:lnTo>
                    <a:lnTo>
                      <a:pt x="26" y="62"/>
                    </a:lnTo>
                    <a:lnTo>
                      <a:pt x="0" y="31"/>
                    </a:lnTo>
                    <a:lnTo>
                      <a:pt x="39" y="3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DC96E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41"/>
              <p:cNvSpPr/>
              <p:nvPr/>
            </p:nvSpPr>
            <p:spPr>
              <a:xfrm>
                <a:off x="6933096" y="4026923"/>
                <a:ext cx="52091" cy="52561"/>
              </a:xfrm>
              <a:custGeom>
                <a:rect b="b" l="l" r="r" t="t"/>
                <a:pathLst>
                  <a:path extrusionOk="0" h="112" w="111">
                    <a:moveTo>
                      <a:pt x="63" y="0"/>
                    </a:moveTo>
                    <a:lnTo>
                      <a:pt x="72" y="38"/>
                    </a:lnTo>
                    <a:lnTo>
                      <a:pt x="111" y="50"/>
                    </a:lnTo>
                    <a:lnTo>
                      <a:pt x="76" y="71"/>
                    </a:lnTo>
                    <a:lnTo>
                      <a:pt x="78" y="112"/>
                    </a:lnTo>
                    <a:lnTo>
                      <a:pt x="47" y="85"/>
                    </a:lnTo>
                    <a:lnTo>
                      <a:pt x="10" y="101"/>
                    </a:lnTo>
                    <a:lnTo>
                      <a:pt x="26" y="62"/>
                    </a:lnTo>
                    <a:lnTo>
                      <a:pt x="0" y="31"/>
                    </a:lnTo>
                    <a:lnTo>
                      <a:pt x="39" y="3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41"/>
              <p:cNvSpPr/>
              <p:nvPr/>
            </p:nvSpPr>
            <p:spPr>
              <a:xfrm>
                <a:off x="7915792" y="4074321"/>
                <a:ext cx="53030" cy="51622"/>
              </a:xfrm>
              <a:custGeom>
                <a:rect b="b" l="l" r="r" t="t"/>
                <a:pathLst>
                  <a:path extrusionOk="0" h="110" w="113">
                    <a:moveTo>
                      <a:pt x="65" y="0"/>
                    </a:moveTo>
                    <a:lnTo>
                      <a:pt x="74" y="39"/>
                    </a:lnTo>
                    <a:lnTo>
                      <a:pt x="113" y="48"/>
                    </a:lnTo>
                    <a:lnTo>
                      <a:pt x="78" y="72"/>
                    </a:lnTo>
                    <a:lnTo>
                      <a:pt x="80" y="110"/>
                    </a:lnTo>
                    <a:lnTo>
                      <a:pt x="49" y="85"/>
                    </a:lnTo>
                    <a:lnTo>
                      <a:pt x="12" y="99"/>
                    </a:lnTo>
                    <a:lnTo>
                      <a:pt x="26" y="62"/>
                    </a:lnTo>
                    <a:lnTo>
                      <a:pt x="0" y="31"/>
                    </a:lnTo>
                    <a:lnTo>
                      <a:pt x="41" y="33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41"/>
              <p:cNvSpPr/>
              <p:nvPr/>
            </p:nvSpPr>
            <p:spPr>
              <a:xfrm>
                <a:off x="7874964" y="4311314"/>
                <a:ext cx="53030" cy="53030"/>
              </a:xfrm>
              <a:custGeom>
                <a:rect b="b" l="l" r="r" t="t"/>
                <a:pathLst>
                  <a:path extrusionOk="0" h="113" w="113">
                    <a:moveTo>
                      <a:pt x="64" y="0"/>
                    </a:moveTo>
                    <a:lnTo>
                      <a:pt x="74" y="41"/>
                    </a:lnTo>
                    <a:lnTo>
                      <a:pt x="113" y="51"/>
                    </a:lnTo>
                    <a:lnTo>
                      <a:pt x="78" y="72"/>
                    </a:lnTo>
                    <a:lnTo>
                      <a:pt x="80" y="113"/>
                    </a:lnTo>
                    <a:lnTo>
                      <a:pt x="48" y="88"/>
                    </a:lnTo>
                    <a:lnTo>
                      <a:pt x="12" y="101"/>
                    </a:lnTo>
                    <a:lnTo>
                      <a:pt x="25" y="64"/>
                    </a:lnTo>
                    <a:lnTo>
                      <a:pt x="0" y="31"/>
                    </a:lnTo>
                    <a:lnTo>
                      <a:pt x="41" y="35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41"/>
              <p:cNvSpPr/>
              <p:nvPr/>
            </p:nvSpPr>
            <p:spPr>
              <a:xfrm>
                <a:off x="7896082" y="4192583"/>
                <a:ext cx="52561" cy="53030"/>
              </a:xfrm>
              <a:custGeom>
                <a:rect b="b" l="l" r="r" t="t"/>
                <a:pathLst>
                  <a:path extrusionOk="0" h="113" w="112">
                    <a:moveTo>
                      <a:pt x="62" y="0"/>
                    </a:moveTo>
                    <a:lnTo>
                      <a:pt x="72" y="39"/>
                    </a:lnTo>
                    <a:lnTo>
                      <a:pt x="112" y="51"/>
                    </a:lnTo>
                    <a:lnTo>
                      <a:pt x="77" y="72"/>
                    </a:lnTo>
                    <a:lnTo>
                      <a:pt x="79" y="113"/>
                    </a:lnTo>
                    <a:lnTo>
                      <a:pt x="48" y="86"/>
                    </a:lnTo>
                    <a:lnTo>
                      <a:pt x="9" y="102"/>
                    </a:lnTo>
                    <a:lnTo>
                      <a:pt x="25" y="63"/>
                    </a:lnTo>
                    <a:lnTo>
                      <a:pt x="0" y="32"/>
                    </a:lnTo>
                    <a:lnTo>
                      <a:pt x="40" y="34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41"/>
              <p:cNvSpPr/>
              <p:nvPr/>
            </p:nvSpPr>
            <p:spPr>
              <a:xfrm>
                <a:off x="6994573" y="3863139"/>
                <a:ext cx="88227" cy="405469"/>
              </a:xfrm>
              <a:custGeom>
                <a:rect b="b" l="l" r="r" t="t"/>
                <a:pathLst>
                  <a:path extrusionOk="0" h="864" w="188">
                    <a:moveTo>
                      <a:pt x="40" y="864"/>
                    </a:moveTo>
                    <a:lnTo>
                      <a:pt x="0" y="858"/>
                    </a:lnTo>
                    <a:lnTo>
                      <a:pt x="147" y="0"/>
                    </a:lnTo>
                    <a:lnTo>
                      <a:pt x="188" y="7"/>
                    </a:lnTo>
                    <a:lnTo>
                      <a:pt x="40" y="864"/>
                    </a:lnTo>
                    <a:close/>
                  </a:path>
                </a:pathLst>
              </a:custGeom>
              <a:solidFill>
                <a:srgbClr val="FDC96E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41"/>
              <p:cNvSpPr/>
              <p:nvPr/>
            </p:nvSpPr>
            <p:spPr>
              <a:xfrm>
                <a:off x="6994573" y="3863139"/>
                <a:ext cx="88227" cy="405469"/>
              </a:xfrm>
              <a:custGeom>
                <a:rect b="b" l="l" r="r" t="t"/>
                <a:pathLst>
                  <a:path extrusionOk="0" h="864" w="188">
                    <a:moveTo>
                      <a:pt x="40" y="864"/>
                    </a:moveTo>
                    <a:lnTo>
                      <a:pt x="0" y="858"/>
                    </a:lnTo>
                    <a:lnTo>
                      <a:pt x="147" y="0"/>
                    </a:lnTo>
                    <a:lnTo>
                      <a:pt x="188" y="7"/>
                    </a:lnTo>
                    <a:lnTo>
                      <a:pt x="40" y="86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41"/>
              <p:cNvSpPr/>
              <p:nvPr/>
            </p:nvSpPr>
            <p:spPr>
              <a:xfrm>
                <a:off x="7796592" y="4000173"/>
                <a:ext cx="88227" cy="406877"/>
              </a:xfrm>
              <a:custGeom>
                <a:rect b="b" l="l" r="r" t="t"/>
                <a:pathLst>
                  <a:path extrusionOk="0" h="867" w="188">
                    <a:moveTo>
                      <a:pt x="41" y="867"/>
                    </a:moveTo>
                    <a:lnTo>
                      <a:pt x="0" y="860"/>
                    </a:lnTo>
                    <a:lnTo>
                      <a:pt x="148" y="0"/>
                    </a:lnTo>
                    <a:lnTo>
                      <a:pt x="188" y="8"/>
                    </a:lnTo>
                    <a:lnTo>
                      <a:pt x="41" y="8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41"/>
              <p:cNvSpPr/>
              <p:nvPr/>
            </p:nvSpPr>
            <p:spPr>
              <a:xfrm>
                <a:off x="7148501" y="3941980"/>
                <a:ext cx="114977" cy="123893"/>
              </a:xfrm>
              <a:custGeom>
                <a:rect b="b" l="l" r="r" t="t"/>
                <a:pathLst>
                  <a:path extrusionOk="0" h="264" w="245">
                    <a:moveTo>
                      <a:pt x="6" y="252"/>
                    </a:moveTo>
                    <a:lnTo>
                      <a:pt x="76" y="264"/>
                    </a:lnTo>
                    <a:lnTo>
                      <a:pt x="148" y="79"/>
                    </a:lnTo>
                    <a:lnTo>
                      <a:pt x="224" y="93"/>
                    </a:lnTo>
                    <a:lnTo>
                      <a:pt x="245" y="39"/>
                    </a:lnTo>
                    <a:lnTo>
                      <a:pt x="22" y="0"/>
                    </a:lnTo>
                    <a:lnTo>
                      <a:pt x="0" y="54"/>
                    </a:lnTo>
                    <a:lnTo>
                      <a:pt x="78" y="68"/>
                    </a:lnTo>
                    <a:lnTo>
                      <a:pt x="6" y="25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41"/>
              <p:cNvSpPr/>
              <p:nvPr/>
            </p:nvSpPr>
            <p:spPr>
              <a:xfrm>
                <a:off x="7232504" y="3961691"/>
                <a:ext cx="75556" cy="117792"/>
              </a:xfrm>
              <a:custGeom>
                <a:rect b="b" l="l" r="r" t="t"/>
                <a:pathLst>
                  <a:path extrusionOk="0" h="251" w="161">
                    <a:moveTo>
                      <a:pt x="0" y="240"/>
                    </a:moveTo>
                    <a:lnTo>
                      <a:pt x="70" y="251"/>
                    </a:lnTo>
                    <a:lnTo>
                      <a:pt x="161" y="14"/>
                    </a:lnTo>
                    <a:lnTo>
                      <a:pt x="91" y="0"/>
                    </a:lnTo>
                    <a:lnTo>
                      <a:pt x="0" y="24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41"/>
              <p:cNvSpPr/>
              <p:nvPr/>
            </p:nvSpPr>
            <p:spPr>
              <a:xfrm>
                <a:off x="7301020" y="3978116"/>
                <a:ext cx="129525" cy="120608"/>
              </a:xfrm>
              <a:custGeom>
                <a:rect b="b" l="l" r="r" t="t"/>
                <a:pathLst>
                  <a:path extrusionOk="0" h="257" w="276">
                    <a:moveTo>
                      <a:pt x="109" y="253"/>
                    </a:moveTo>
                    <a:lnTo>
                      <a:pt x="109" y="253"/>
                    </a:lnTo>
                    <a:cubicBezTo>
                      <a:pt x="154" y="261"/>
                      <a:pt x="190" y="255"/>
                      <a:pt x="225" y="226"/>
                    </a:cubicBezTo>
                    <a:cubicBezTo>
                      <a:pt x="190" y="179"/>
                      <a:pt x="190" y="179"/>
                      <a:pt x="190" y="179"/>
                    </a:cubicBezTo>
                    <a:cubicBezTo>
                      <a:pt x="169" y="197"/>
                      <a:pt x="148" y="201"/>
                      <a:pt x="124" y="197"/>
                    </a:cubicBezTo>
                    <a:cubicBezTo>
                      <a:pt x="87" y="191"/>
                      <a:pt x="68" y="164"/>
                      <a:pt x="74" y="131"/>
                    </a:cubicBezTo>
                    <a:cubicBezTo>
                      <a:pt x="82" y="82"/>
                      <a:pt x="120" y="51"/>
                      <a:pt x="169" y="59"/>
                    </a:cubicBezTo>
                    <a:cubicBezTo>
                      <a:pt x="194" y="63"/>
                      <a:pt x="210" y="76"/>
                      <a:pt x="218" y="98"/>
                    </a:cubicBezTo>
                    <a:cubicBezTo>
                      <a:pt x="276" y="67"/>
                      <a:pt x="276" y="67"/>
                      <a:pt x="276" y="67"/>
                    </a:cubicBezTo>
                    <a:cubicBezTo>
                      <a:pt x="264" y="34"/>
                      <a:pt x="229" y="10"/>
                      <a:pt x="183" y="2"/>
                    </a:cubicBezTo>
                    <a:cubicBezTo>
                      <a:pt x="91" y="-13"/>
                      <a:pt x="17" y="37"/>
                      <a:pt x="2" y="123"/>
                    </a:cubicBezTo>
                    <a:cubicBezTo>
                      <a:pt x="-10" y="187"/>
                      <a:pt x="33" y="240"/>
                      <a:pt x="109" y="2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41"/>
              <p:cNvSpPr/>
              <p:nvPr/>
            </p:nvSpPr>
            <p:spPr>
              <a:xfrm>
                <a:off x="7411304" y="3993133"/>
                <a:ext cx="158152" cy="132340"/>
              </a:xfrm>
              <a:custGeom>
                <a:rect b="b" l="l" r="r" t="t"/>
                <a:pathLst>
                  <a:path extrusionOk="0" h="282" w="337">
                    <a:moveTo>
                      <a:pt x="337" y="42"/>
                    </a:moveTo>
                    <a:lnTo>
                      <a:pt x="255" y="29"/>
                    </a:lnTo>
                    <a:lnTo>
                      <a:pt x="125" y="110"/>
                    </a:lnTo>
                    <a:lnTo>
                      <a:pt x="162" y="11"/>
                    </a:lnTo>
                    <a:lnTo>
                      <a:pt x="93" y="0"/>
                    </a:lnTo>
                    <a:lnTo>
                      <a:pt x="0" y="239"/>
                    </a:lnTo>
                    <a:lnTo>
                      <a:pt x="70" y="250"/>
                    </a:lnTo>
                    <a:lnTo>
                      <a:pt x="92" y="192"/>
                    </a:lnTo>
                    <a:lnTo>
                      <a:pt x="128" y="169"/>
                    </a:lnTo>
                    <a:lnTo>
                      <a:pt x="171" y="268"/>
                    </a:lnTo>
                    <a:lnTo>
                      <a:pt x="249" y="282"/>
                    </a:lnTo>
                    <a:lnTo>
                      <a:pt x="189" y="134"/>
                    </a:lnTo>
                    <a:lnTo>
                      <a:pt x="337" y="4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41"/>
              <p:cNvSpPr/>
              <p:nvPr/>
            </p:nvSpPr>
            <p:spPr>
              <a:xfrm>
                <a:off x="7536604" y="4014721"/>
                <a:ext cx="134687" cy="128117"/>
              </a:xfrm>
              <a:custGeom>
                <a:rect b="b" l="l" r="r" t="t"/>
                <a:pathLst>
                  <a:path extrusionOk="0" h="273" w="287">
                    <a:moveTo>
                      <a:pt x="266" y="86"/>
                    </a:moveTo>
                    <a:lnTo>
                      <a:pt x="287" y="33"/>
                    </a:lnTo>
                    <a:lnTo>
                      <a:pt x="93" y="0"/>
                    </a:lnTo>
                    <a:lnTo>
                      <a:pt x="0" y="239"/>
                    </a:lnTo>
                    <a:lnTo>
                      <a:pt x="200" y="273"/>
                    </a:lnTo>
                    <a:lnTo>
                      <a:pt x="219" y="220"/>
                    </a:lnTo>
                    <a:lnTo>
                      <a:pt x="89" y="199"/>
                    </a:lnTo>
                    <a:lnTo>
                      <a:pt x="106" y="156"/>
                    </a:lnTo>
                    <a:lnTo>
                      <a:pt x="217" y="173"/>
                    </a:lnTo>
                    <a:lnTo>
                      <a:pt x="237" y="123"/>
                    </a:lnTo>
                    <a:lnTo>
                      <a:pt x="126" y="105"/>
                    </a:lnTo>
                    <a:lnTo>
                      <a:pt x="141" y="64"/>
                    </a:lnTo>
                    <a:lnTo>
                      <a:pt x="266" y="8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41"/>
              <p:cNvSpPr/>
              <p:nvPr/>
            </p:nvSpPr>
            <p:spPr>
              <a:xfrm>
                <a:off x="7671291" y="4032085"/>
                <a:ext cx="114038" cy="124363"/>
              </a:xfrm>
              <a:custGeom>
                <a:rect b="b" l="l" r="r" t="t"/>
                <a:pathLst>
                  <a:path extrusionOk="0" h="265" w="243">
                    <a:moveTo>
                      <a:pt x="4" y="251"/>
                    </a:moveTo>
                    <a:lnTo>
                      <a:pt x="74" y="265"/>
                    </a:lnTo>
                    <a:lnTo>
                      <a:pt x="146" y="80"/>
                    </a:lnTo>
                    <a:lnTo>
                      <a:pt x="222" y="92"/>
                    </a:lnTo>
                    <a:lnTo>
                      <a:pt x="243" y="39"/>
                    </a:lnTo>
                    <a:lnTo>
                      <a:pt x="22" y="0"/>
                    </a:lnTo>
                    <a:lnTo>
                      <a:pt x="0" y="55"/>
                    </a:lnTo>
                    <a:lnTo>
                      <a:pt x="76" y="66"/>
                    </a:lnTo>
                    <a:lnTo>
                      <a:pt x="4" y="25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41"/>
              <p:cNvSpPr/>
              <p:nvPr/>
            </p:nvSpPr>
            <p:spPr>
              <a:xfrm>
                <a:off x="7077168" y="4087931"/>
                <a:ext cx="129994" cy="120139"/>
              </a:xfrm>
              <a:custGeom>
                <a:rect b="b" l="l" r="r" t="t"/>
                <a:pathLst>
                  <a:path extrusionOk="0" h="256" w="277">
                    <a:moveTo>
                      <a:pt x="109" y="253"/>
                    </a:moveTo>
                    <a:lnTo>
                      <a:pt x="109" y="253"/>
                    </a:lnTo>
                    <a:cubicBezTo>
                      <a:pt x="152" y="260"/>
                      <a:pt x="191" y="255"/>
                      <a:pt x="226" y="227"/>
                    </a:cubicBezTo>
                    <a:cubicBezTo>
                      <a:pt x="191" y="179"/>
                      <a:pt x="191" y="179"/>
                      <a:pt x="191" y="179"/>
                    </a:cubicBezTo>
                    <a:cubicBezTo>
                      <a:pt x="170" y="196"/>
                      <a:pt x="148" y="200"/>
                      <a:pt x="125" y="196"/>
                    </a:cubicBezTo>
                    <a:cubicBezTo>
                      <a:pt x="88" y="190"/>
                      <a:pt x="69" y="163"/>
                      <a:pt x="74" y="130"/>
                    </a:cubicBezTo>
                    <a:cubicBezTo>
                      <a:pt x="82" y="81"/>
                      <a:pt x="121" y="50"/>
                      <a:pt x="170" y="60"/>
                    </a:cubicBezTo>
                    <a:cubicBezTo>
                      <a:pt x="195" y="64"/>
                      <a:pt x="211" y="78"/>
                      <a:pt x="218" y="97"/>
                    </a:cubicBezTo>
                    <a:cubicBezTo>
                      <a:pt x="277" y="66"/>
                      <a:pt x="277" y="66"/>
                      <a:pt x="277" y="66"/>
                    </a:cubicBezTo>
                    <a:cubicBezTo>
                      <a:pt x="263" y="33"/>
                      <a:pt x="230" y="10"/>
                      <a:pt x="183" y="2"/>
                    </a:cubicBezTo>
                    <a:cubicBezTo>
                      <a:pt x="92" y="-14"/>
                      <a:pt x="18" y="37"/>
                      <a:pt x="2" y="124"/>
                    </a:cubicBezTo>
                    <a:cubicBezTo>
                      <a:pt x="-9" y="188"/>
                      <a:pt x="32" y="241"/>
                      <a:pt x="109" y="2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41"/>
              <p:cNvSpPr/>
              <p:nvPr/>
            </p:nvSpPr>
            <p:spPr>
              <a:xfrm>
                <a:off x="7187921" y="4103417"/>
                <a:ext cx="76495" cy="116854"/>
              </a:xfrm>
              <a:custGeom>
                <a:rect b="b" l="l" r="r" t="t"/>
                <a:pathLst>
                  <a:path extrusionOk="0" h="249" w="163">
                    <a:moveTo>
                      <a:pt x="0" y="237"/>
                    </a:moveTo>
                    <a:lnTo>
                      <a:pt x="70" y="249"/>
                    </a:lnTo>
                    <a:lnTo>
                      <a:pt x="163" y="12"/>
                    </a:lnTo>
                    <a:lnTo>
                      <a:pt x="91" y="0"/>
                    </a:lnTo>
                    <a:lnTo>
                      <a:pt x="0" y="2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4625" lIns="90000" spcFirstLastPara="1" rIns="90000" wrap="square" tIns="44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41"/>
              <p:cNvSpPr/>
              <p:nvPr/>
            </p:nvSpPr>
            <p:spPr>
              <a:xfrm>
                <a:off x="7244236" y="4112334"/>
                <a:ext cx="154397" cy="131402"/>
              </a:xfrm>
              <a:custGeom>
                <a:rect b="b" l="l" r="r" t="t"/>
                <a:pathLst>
                  <a:path extrusionOk="0" h="280" w="329">
                    <a:moveTo>
                      <a:pt x="259" y="29"/>
                    </a:moveTo>
                    <a:lnTo>
                      <a:pt x="208" y="160"/>
                    </a:lnTo>
                    <a:lnTo>
                      <a:pt x="150" y="10"/>
                    </a:lnTo>
                    <a:lnTo>
                      <a:pt x="92" y="0"/>
                    </a:lnTo>
                    <a:lnTo>
                      <a:pt x="0" y="239"/>
                    </a:lnTo>
                    <a:lnTo>
                      <a:pt x="68" y="251"/>
                    </a:lnTo>
                    <a:lnTo>
                      <a:pt x="119" y="121"/>
                    </a:lnTo>
                    <a:lnTo>
                      <a:pt x="177" y="271"/>
                    </a:lnTo>
                    <a:lnTo>
                      <a:pt x="236" y="280"/>
                    </a:lnTo>
                    <a:lnTo>
                      <a:pt x="329" y="41"/>
                    </a:lnTo>
                    <a:lnTo>
                      <a:pt x="259" y="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41"/>
              <p:cNvSpPr/>
              <p:nvPr/>
            </p:nvSpPr>
            <p:spPr>
              <a:xfrm>
                <a:off x="7378453" y="4136268"/>
                <a:ext cx="134218" cy="127648"/>
              </a:xfrm>
              <a:custGeom>
                <a:rect b="b" l="l" r="r" t="t"/>
                <a:pathLst>
                  <a:path extrusionOk="0" h="272" w="286">
                    <a:moveTo>
                      <a:pt x="267" y="85"/>
                    </a:moveTo>
                    <a:lnTo>
                      <a:pt x="286" y="33"/>
                    </a:lnTo>
                    <a:lnTo>
                      <a:pt x="92" y="0"/>
                    </a:lnTo>
                    <a:lnTo>
                      <a:pt x="0" y="237"/>
                    </a:lnTo>
                    <a:lnTo>
                      <a:pt x="198" y="272"/>
                    </a:lnTo>
                    <a:lnTo>
                      <a:pt x="220" y="220"/>
                    </a:lnTo>
                    <a:lnTo>
                      <a:pt x="90" y="198"/>
                    </a:lnTo>
                    <a:lnTo>
                      <a:pt x="107" y="154"/>
                    </a:lnTo>
                    <a:lnTo>
                      <a:pt x="218" y="173"/>
                    </a:lnTo>
                    <a:lnTo>
                      <a:pt x="235" y="122"/>
                    </a:lnTo>
                    <a:lnTo>
                      <a:pt x="127" y="103"/>
                    </a:lnTo>
                    <a:lnTo>
                      <a:pt x="142" y="64"/>
                    </a:lnTo>
                    <a:lnTo>
                      <a:pt x="267" y="8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41"/>
              <p:cNvSpPr/>
              <p:nvPr/>
            </p:nvSpPr>
            <p:spPr>
              <a:xfrm>
                <a:off x="7490614" y="4155509"/>
                <a:ext cx="178331" cy="134687"/>
              </a:xfrm>
              <a:custGeom>
                <a:rect b="b" l="l" r="r" t="t"/>
                <a:pathLst>
                  <a:path extrusionOk="0" h="287" w="380">
                    <a:moveTo>
                      <a:pt x="319" y="39"/>
                    </a:moveTo>
                    <a:lnTo>
                      <a:pt x="183" y="163"/>
                    </a:lnTo>
                    <a:lnTo>
                      <a:pt x="148" y="9"/>
                    </a:lnTo>
                    <a:lnTo>
                      <a:pt x="92" y="0"/>
                    </a:lnTo>
                    <a:lnTo>
                      <a:pt x="0" y="237"/>
                    </a:lnTo>
                    <a:lnTo>
                      <a:pt x="64" y="249"/>
                    </a:lnTo>
                    <a:lnTo>
                      <a:pt x="113" y="124"/>
                    </a:lnTo>
                    <a:lnTo>
                      <a:pt x="140" y="237"/>
                    </a:lnTo>
                    <a:lnTo>
                      <a:pt x="171" y="243"/>
                    </a:lnTo>
                    <a:lnTo>
                      <a:pt x="271" y="151"/>
                    </a:lnTo>
                    <a:lnTo>
                      <a:pt x="224" y="276"/>
                    </a:lnTo>
                    <a:lnTo>
                      <a:pt x="288" y="287"/>
                    </a:lnTo>
                    <a:lnTo>
                      <a:pt x="380" y="48"/>
                    </a:lnTo>
                    <a:lnTo>
                      <a:pt x="319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41"/>
              <p:cNvSpPr/>
              <p:nvPr/>
            </p:nvSpPr>
            <p:spPr>
              <a:xfrm>
                <a:off x="7635156" y="4189298"/>
                <a:ext cx="135626" cy="125770"/>
              </a:xfrm>
              <a:custGeom>
                <a:rect b="b" l="l" r="r" t="t"/>
                <a:pathLst>
                  <a:path extrusionOk="0" h="268" w="289">
                    <a:moveTo>
                      <a:pt x="219" y="256"/>
                    </a:moveTo>
                    <a:lnTo>
                      <a:pt x="289" y="268"/>
                    </a:lnTo>
                    <a:lnTo>
                      <a:pt x="272" y="11"/>
                    </a:lnTo>
                    <a:lnTo>
                      <a:pt x="202" y="0"/>
                    </a:lnTo>
                    <a:lnTo>
                      <a:pt x="0" y="219"/>
                    </a:lnTo>
                    <a:lnTo>
                      <a:pt x="75" y="231"/>
                    </a:lnTo>
                    <a:lnTo>
                      <a:pt x="112" y="188"/>
                    </a:lnTo>
                    <a:lnTo>
                      <a:pt x="217" y="208"/>
                    </a:lnTo>
                    <a:lnTo>
                      <a:pt x="219" y="256"/>
                    </a:lnTo>
                    <a:moveTo>
                      <a:pt x="151" y="142"/>
                    </a:moveTo>
                    <a:lnTo>
                      <a:pt x="213" y="72"/>
                    </a:lnTo>
                    <a:lnTo>
                      <a:pt x="215" y="153"/>
                    </a:lnTo>
                    <a:lnTo>
                      <a:pt x="151" y="14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41"/>
              <p:cNvSpPr/>
              <p:nvPr/>
            </p:nvSpPr>
            <p:spPr>
              <a:xfrm>
                <a:off x="6841115" y="3835451"/>
                <a:ext cx="1125833" cy="642931"/>
              </a:xfrm>
              <a:custGeom>
                <a:rect b="b" l="l" r="r" t="t"/>
                <a:pathLst>
                  <a:path extrusionOk="0" h="1370" w="2399">
                    <a:moveTo>
                      <a:pt x="2399" y="1277"/>
                    </a:moveTo>
                    <a:lnTo>
                      <a:pt x="2399" y="1277"/>
                    </a:lnTo>
                    <a:cubicBezTo>
                      <a:pt x="2390" y="1279"/>
                      <a:pt x="2378" y="1281"/>
                      <a:pt x="2368" y="1281"/>
                    </a:cubicBezTo>
                    <a:cubicBezTo>
                      <a:pt x="2370" y="1281"/>
                      <a:pt x="2374" y="1281"/>
                      <a:pt x="2378" y="1281"/>
                    </a:cubicBezTo>
                    <a:cubicBezTo>
                      <a:pt x="2386" y="1281"/>
                      <a:pt x="2391" y="1281"/>
                      <a:pt x="2399" y="1283"/>
                    </a:cubicBezTo>
                    <a:cubicBezTo>
                      <a:pt x="2399" y="1277"/>
                      <a:pt x="2399" y="1277"/>
                      <a:pt x="2399" y="1277"/>
                    </a:cubicBezTo>
                    <a:moveTo>
                      <a:pt x="1598" y="1255"/>
                    </a:moveTo>
                    <a:lnTo>
                      <a:pt x="1598" y="1255"/>
                    </a:lnTo>
                    <a:cubicBezTo>
                      <a:pt x="2267" y="1370"/>
                      <a:pt x="2267" y="1370"/>
                      <a:pt x="2267" y="1370"/>
                    </a:cubicBezTo>
                    <a:cubicBezTo>
                      <a:pt x="2275" y="1323"/>
                      <a:pt x="2314" y="1288"/>
                      <a:pt x="2360" y="1283"/>
                    </a:cubicBezTo>
                    <a:cubicBezTo>
                      <a:pt x="2271" y="1292"/>
                      <a:pt x="2178" y="1298"/>
                      <a:pt x="2082" y="1298"/>
                    </a:cubicBezTo>
                    <a:cubicBezTo>
                      <a:pt x="1927" y="1298"/>
                      <a:pt x="1765" y="1285"/>
                      <a:pt x="1598" y="1255"/>
                    </a:cubicBezTo>
                    <a:moveTo>
                      <a:pt x="192" y="695"/>
                    </a:moveTo>
                    <a:lnTo>
                      <a:pt x="192" y="695"/>
                    </a:lnTo>
                    <a:cubicBezTo>
                      <a:pt x="216" y="660"/>
                      <a:pt x="216" y="660"/>
                      <a:pt x="216" y="660"/>
                    </a:cubicBezTo>
                    <a:cubicBezTo>
                      <a:pt x="225" y="701"/>
                      <a:pt x="225" y="701"/>
                      <a:pt x="225" y="701"/>
                    </a:cubicBezTo>
                    <a:cubicBezTo>
                      <a:pt x="264" y="711"/>
                      <a:pt x="264" y="711"/>
                      <a:pt x="264" y="711"/>
                    </a:cubicBezTo>
                    <a:cubicBezTo>
                      <a:pt x="229" y="732"/>
                      <a:pt x="229" y="732"/>
                      <a:pt x="229" y="732"/>
                    </a:cubicBezTo>
                    <a:cubicBezTo>
                      <a:pt x="231" y="773"/>
                      <a:pt x="231" y="773"/>
                      <a:pt x="231" y="773"/>
                    </a:cubicBezTo>
                    <a:cubicBezTo>
                      <a:pt x="200" y="748"/>
                      <a:pt x="200" y="748"/>
                      <a:pt x="200" y="748"/>
                    </a:cubicBezTo>
                    <a:cubicBezTo>
                      <a:pt x="161" y="761"/>
                      <a:pt x="161" y="761"/>
                      <a:pt x="161" y="761"/>
                    </a:cubicBezTo>
                    <a:cubicBezTo>
                      <a:pt x="177" y="725"/>
                      <a:pt x="177" y="725"/>
                      <a:pt x="177" y="725"/>
                    </a:cubicBezTo>
                    <a:cubicBezTo>
                      <a:pt x="152" y="691"/>
                      <a:pt x="152" y="691"/>
                      <a:pt x="152" y="691"/>
                    </a:cubicBezTo>
                    <a:cubicBezTo>
                      <a:pt x="192" y="695"/>
                      <a:pt x="192" y="695"/>
                      <a:pt x="192" y="695"/>
                    </a:cubicBezTo>
                    <a:moveTo>
                      <a:pt x="138" y="78"/>
                    </a:moveTo>
                    <a:lnTo>
                      <a:pt x="138" y="78"/>
                    </a:lnTo>
                    <a:cubicBezTo>
                      <a:pt x="0" y="868"/>
                      <a:pt x="0" y="868"/>
                      <a:pt x="0" y="868"/>
                    </a:cubicBezTo>
                    <a:cubicBezTo>
                      <a:pt x="60" y="882"/>
                      <a:pt x="99" y="938"/>
                      <a:pt x="89" y="995"/>
                    </a:cubicBezTo>
                    <a:cubicBezTo>
                      <a:pt x="1596" y="1255"/>
                      <a:pt x="1596" y="1255"/>
                      <a:pt x="1596" y="1255"/>
                    </a:cubicBezTo>
                    <a:cubicBezTo>
                      <a:pt x="1093" y="1168"/>
                      <a:pt x="665" y="962"/>
                      <a:pt x="404" y="709"/>
                    </a:cubicBezTo>
                    <a:cubicBezTo>
                      <a:pt x="367" y="923"/>
                      <a:pt x="367" y="923"/>
                      <a:pt x="367" y="923"/>
                    </a:cubicBezTo>
                    <a:cubicBezTo>
                      <a:pt x="327" y="917"/>
                      <a:pt x="327" y="917"/>
                      <a:pt x="327" y="917"/>
                    </a:cubicBezTo>
                    <a:cubicBezTo>
                      <a:pt x="369" y="674"/>
                      <a:pt x="369" y="674"/>
                      <a:pt x="369" y="674"/>
                    </a:cubicBezTo>
                    <a:cubicBezTo>
                      <a:pt x="315" y="616"/>
                      <a:pt x="268" y="557"/>
                      <a:pt x="231" y="497"/>
                    </a:cubicBezTo>
                    <a:cubicBezTo>
                      <a:pt x="206" y="509"/>
                      <a:pt x="206" y="509"/>
                      <a:pt x="206" y="509"/>
                    </a:cubicBezTo>
                    <a:cubicBezTo>
                      <a:pt x="220" y="476"/>
                      <a:pt x="220" y="476"/>
                      <a:pt x="220" y="476"/>
                    </a:cubicBezTo>
                    <a:cubicBezTo>
                      <a:pt x="214" y="468"/>
                      <a:pt x="210" y="460"/>
                      <a:pt x="206" y="450"/>
                    </a:cubicBezTo>
                    <a:cubicBezTo>
                      <a:pt x="196" y="439"/>
                      <a:pt x="196" y="439"/>
                      <a:pt x="196" y="439"/>
                    </a:cubicBezTo>
                    <a:cubicBezTo>
                      <a:pt x="200" y="439"/>
                      <a:pt x="200" y="439"/>
                      <a:pt x="200" y="439"/>
                    </a:cubicBezTo>
                    <a:cubicBezTo>
                      <a:pt x="140" y="320"/>
                      <a:pt x="117" y="198"/>
                      <a:pt x="138" y="78"/>
                    </a:cubicBezTo>
                    <a:moveTo>
                      <a:pt x="150" y="0"/>
                    </a:moveTo>
                    <a:lnTo>
                      <a:pt x="150" y="0"/>
                    </a:lnTo>
                    <a:cubicBezTo>
                      <a:pt x="138" y="74"/>
                      <a:pt x="138" y="74"/>
                      <a:pt x="138" y="74"/>
                    </a:cubicBezTo>
                    <a:cubicBezTo>
                      <a:pt x="142" y="49"/>
                      <a:pt x="148" y="26"/>
                      <a:pt x="155" y="2"/>
                    </a:cubicBezTo>
                    <a:cubicBezTo>
                      <a:pt x="154" y="2"/>
                      <a:pt x="152" y="2"/>
                      <a:pt x="150" y="0"/>
                    </a:cubicBezTo>
                    <a:close/>
                  </a:path>
                </a:pathLst>
              </a:custGeom>
              <a:solidFill>
                <a:srgbClr val="30183E">
                  <a:alpha val="26420"/>
                </a:srgbClr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41"/>
              <p:cNvSpPr/>
              <p:nvPr/>
            </p:nvSpPr>
            <p:spPr>
              <a:xfrm>
                <a:off x="6912447" y="4145184"/>
                <a:ext cx="52561" cy="53030"/>
              </a:xfrm>
              <a:custGeom>
                <a:rect b="b" l="l" r="r" t="t"/>
                <a:pathLst>
                  <a:path extrusionOk="0" h="113" w="112">
                    <a:moveTo>
                      <a:pt x="64" y="0"/>
                    </a:moveTo>
                    <a:lnTo>
                      <a:pt x="40" y="35"/>
                    </a:lnTo>
                    <a:lnTo>
                      <a:pt x="0" y="31"/>
                    </a:lnTo>
                    <a:lnTo>
                      <a:pt x="25" y="65"/>
                    </a:lnTo>
                    <a:lnTo>
                      <a:pt x="9" y="101"/>
                    </a:lnTo>
                    <a:lnTo>
                      <a:pt x="48" y="88"/>
                    </a:lnTo>
                    <a:lnTo>
                      <a:pt x="79" y="113"/>
                    </a:lnTo>
                    <a:lnTo>
                      <a:pt x="77" y="72"/>
                    </a:lnTo>
                    <a:lnTo>
                      <a:pt x="112" y="51"/>
                    </a:lnTo>
                    <a:lnTo>
                      <a:pt x="73" y="41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B9E2F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41"/>
              <p:cNvSpPr/>
              <p:nvPr/>
            </p:nvSpPr>
            <p:spPr>
              <a:xfrm>
                <a:off x="6912447" y="4145184"/>
                <a:ext cx="52561" cy="53030"/>
              </a:xfrm>
              <a:custGeom>
                <a:rect b="b" l="l" r="r" t="t"/>
                <a:pathLst>
                  <a:path extrusionOk="0" h="113" w="112">
                    <a:moveTo>
                      <a:pt x="64" y="0"/>
                    </a:moveTo>
                    <a:lnTo>
                      <a:pt x="40" y="35"/>
                    </a:lnTo>
                    <a:lnTo>
                      <a:pt x="0" y="31"/>
                    </a:lnTo>
                    <a:lnTo>
                      <a:pt x="25" y="65"/>
                    </a:lnTo>
                    <a:lnTo>
                      <a:pt x="9" y="101"/>
                    </a:lnTo>
                    <a:lnTo>
                      <a:pt x="48" y="88"/>
                    </a:lnTo>
                    <a:lnTo>
                      <a:pt x="79" y="113"/>
                    </a:lnTo>
                    <a:lnTo>
                      <a:pt x="77" y="72"/>
                    </a:lnTo>
                    <a:lnTo>
                      <a:pt x="112" y="51"/>
                    </a:lnTo>
                    <a:lnTo>
                      <a:pt x="73" y="41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41"/>
              <p:cNvSpPr/>
              <p:nvPr/>
            </p:nvSpPr>
            <p:spPr>
              <a:xfrm>
                <a:off x="6933096" y="4041471"/>
                <a:ext cx="16425" cy="32850"/>
              </a:xfrm>
              <a:custGeom>
                <a:rect b="b" l="l" r="r" t="t"/>
                <a:pathLst>
                  <a:path extrusionOk="0" h="70" w="35">
                    <a:moveTo>
                      <a:pt x="24" y="37"/>
                    </a:moveTo>
                    <a:lnTo>
                      <a:pt x="24" y="37"/>
                    </a:lnTo>
                    <a:cubicBezTo>
                      <a:pt x="10" y="70"/>
                      <a:pt x="10" y="70"/>
                      <a:pt x="10" y="70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31" y="52"/>
                      <a:pt x="28" y="44"/>
                      <a:pt x="24" y="37"/>
                    </a:cubicBezTo>
                    <a:moveTo>
                      <a:pt x="0" y="0"/>
                    </a:moveTo>
                    <a:lnTo>
                      <a:pt x="0" y="0"/>
                    </a:lnTo>
                    <a:cubicBezTo>
                      <a:pt x="10" y="11"/>
                      <a:pt x="10" y="11"/>
                      <a:pt x="10" y="11"/>
                    </a:cubicBezTo>
                    <a:cubicBezTo>
                      <a:pt x="8" y="7"/>
                      <a:pt x="6" y="4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41"/>
              <p:cNvSpPr/>
              <p:nvPr/>
            </p:nvSpPr>
            <p:spPr>
              <a:xfrm>
                <a:off x="6994573" y="4151754"/>
                <a:ext cx="36136" cy="116854"/>
              </a:xfrm>
              <a:custGeom>
                <a:rect b="b" l="l" r="r" t="t"/>
                <a:pathLst>
                  <a:path extrusionOk="0" h="249" w="77">
                    <a:moveTo>
                      <a:pt x="42" y="0"/>
                    </a:moveTo>
                    <a:lnTo>
                      <a:pt x="42" y="0"/>
                    </a:lnTo>
                    <a:cubicBezTo>
                      <a:pt x="0" y="243"/>
                      <a:pt x="0" y="243"/>
                      <a:pt x="0" y="243"/>
                    </a:cubicBezTo>
                    <a:cubicBezTo>
                      <a:pt x="40" y="249"/>
                      <a:pt x="40" y="249"/>
                      <a:pt x="40" y="249"/>
                    </a:cubicBezTo>
                    <a:cubicBezTo>
                      <a:pt x="77" y="35"/>
                      <a:pt x="77" y="35"/>
                      <a:pt x="77" y="35"/>
                    </a:cubicBezTo>
                    <a:cubicBezTo>
                      <a:pt x="66" y="23"/>
                      <a:pt x="54" y="12"/>
                      <a:pt x="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4625" lIns="90000" spcFirstLastPara="1" rIns="90000" wrap="square" tIns="44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8" name="Google Shape;518;p41"/>
          <p:cNvSpPr txBox="1"/>
          <p:nvPr/>
        </p:nvSpPr>
        <p:spPr>
          <a:xfrm>
            <a:off x="780675" y="1148350"/>
            <a:ext cx="7923600" cy="384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★"/>
            </a:pPr>
            <a:r>
              <a:rPr b="1" lang="en" sz="1100"/>
              <a:t>Focus on High-Performing Genres and Themes</a:t>
            </a:r>
            <a:endParaRPr sz="11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★"/>
            </a:pPr>
            <a:r>
              <a:rPr b="1" lang="en" sz="1100"/>
              <a:t>Optimize Runtime</a:t>
            </a:r>
            <a:endParaRPr sz="11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★"/>
            </a:pPr>
            <a:r>
              <a:rPr b="1" lang="en" sz="1100"/>
              <a:t>Strategic Release Timing</a:t>
            </a:r>
            <a:endParaRPr sz="11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★"/>
            </a:pPr>
            <a:r>
              <a:rPr b="1" lang="en" sz="1100"/>
              <a:t>Regional Tailoring</a:t>
            </a:r>
            <a:endParaRPr sz="11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★"/>
            </a:pPr>
            <a:r>
              <a:rPr b="1" lang="en" sz="1100"/>
              <a:t>Brand Building</a:t>
            </a:r>
            <a:endParaRPr sz="11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★"/>
            </a:pPr>
            <a:r>
              <a:rPr b="1" lang="en" sz="1100"/>
              <a:t>Expanding Global Reach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pic>
        <p:nvPicPr>
          <p:cNvPr descr="File:Dale Clark poses as Johnny Depp, in Pirates of the Caribbean ..." id="519" name="Google Shape;5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875" y="652700"/>
            <a:ext cx="1390925" cy="18703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Marvel Comics | Some of the best ideas ever came out of Marv… | Flickr" id="520" name="Google Shape;5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4400" y="820700"/>
            <a:ext cx="2269876" cy="17024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Archivo:Naatu-Naatu-1.jpg - Wikipedia, la enciclopedia libre" id="521" name="Google Shape;52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0225" y="2919525"/>
            <a:ext cx="2386500" cy="1789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grpSp>
        <p:nvGrpSpPr>
          <p:cNvPr id="527" name="Google Shape;527;p42"/>
          <p:cNvGrpSpPr/>
          <p:nvPr/>
        </p:nvGrpSpPr>
        <p:grpSpPr>
          <a:xfrm>
            <a:off x="7273095" y="1340630"/>
            <a:ext cx="932760" cy="2868840"/>
            <a:chOff x="5193745" y="1964305"/>
            <a:chExt cx="932760" cy="2868840"/>
          </a:xfrm>
        </p:grpSpPr>
        <p:sp>
          <p:nvSpPr>
            <p:cNvPr id="528" name="Google Shape;528;p42"/>
            <p:cNvSpPr/>
            <p:nvPr/>
          </p:nvSpPr>
          <p:spPr>
            <a:xfrm>
              <a:off x="5193745" y="1964305"/>
              <a:ext cx="932760" cy="2868840"/>
            </a:xfrm>
            <a:custGeom>
              <a:rect b="b" l="l" r="r" t="t"/>
              <a:pathLst>
                <a:path extrusionOk="0" h="7969" w="2591">
                  <a:moveTo>
                    <a:pt x="1275" y="7969"/>
                  </a:moveTo>
                  <a:lnTo>
                    <a:pt x="1275" y="7969"/>
                  </a:lnTo>
                  <a:cubicBezTo>
                    <a:pt x="198" y="7367"/>
                    <a:pt x="198" y="7367"/>
                    <a:pt x="198" y="7367"/>
                  </a:cubicBezTo>
                  <a:cubicBezTo>
                    <a:pt x="198" y="7367"/>
                    <a:pt x="211" y="7342"/>
                    <a:pt x="239" y="7292"/>
                  </a:cubicBezTo>
                  <a:cubicBezTo>
                    <a:pt x="268" y="7243"/>
                    <a:pt x="307" y="7169"/>
                    <a:pt x="357" y="7078"/>
                  </a:cubicBezTo>
                  <a:cubicBezTo>
                    <a:pt x="383" y="7031"/>
                    <a:pt x="410" y="6979"/>
                    <a:pt x="439" y="6924"/>
                  </a:cubicBezTo>
                  <a:cubicBezTo>
                    <a:pt x="454" y="6895"/>
                    <a:pt x="470" y="6868"/>
                    <a:pt x="486" y="6837"/>
                  </a:cubicBezTo>
                  <a:cubicBezTo>
                    <a:pt x="493" y="6821"/>
                    <a:pt x="501" y="6806"/>
                    <a:pt x="509" y="6790"/>
                  </a:cubicBezTo>
                  <a:cubicBezTo>
                    <a:pt x="517" y="6774"/>
                    <a:pt x="524" y="6759"/>
                    <a:pt x="534" y="6743"/>
                  </a:cubicBezTo>
                  <a:cubicBezTo>
                    <a:pt x="600" y="6615"/>
                    <a:pt x="672" y="6469"/>
                    <a:pt x="746" y="6310"/>
                  </a:cubicBezTo>
                  <a:cubicBezTo>
                    <a:pt x="894" y="5991"/>
                    <a:pt x="1050" y="5619"/>
                    <a:pt x="1166" y="5217"/>
                  </a:cubicBezTo>
                  <a:cubicBezTo>
                    <a:pt x="1224" y="5015"/>
                    <a:pt x="1271" y="4807"/>
                    <a:pt x="1304" y="4595"/>
                  </a:cubicBezTo>
                  <a:cubicBezTo>
                    <a:pt x="1337" y="4381"/>
                    <a:pt x="1355" y="4165"/>
                    <a:pt x="1357" y="3949"/>
                  </a:cubicBezTo>
                  <a:cubicBezTo>
                    <a:pt x="1359" y="3908"/>
                    <a:pt x="1359" y="3908"/>
                    <a:pt x="1359" y="3908"/>
                  </a:cubicBezTo>
                  <a:cubicBezTo>
                    <a:pt x="1357" y="3870"/>
                    <a:pt x="1357" y="3870"/>
                    <a:pt x="1357" y="3870"/>
                  </a:cubicBezTo>
                  <a:cubicBezTo>
                    <a:pt x="1355" y="3788"/>
                    <a:pt x="1355" y="3788"/>
                    <a:pt x="1355" y="3788"/>
                  </a:cubicBezTo>
                  <a:cubicBezTo>
                    <a:pt x="1355" y="3774"/>
                    <a:pt x="1355" y="3760"/>
                    <a:pt x="1355" y="3747"/>
                  </a:cubicBezTo>
                  <a:cubicBezTo>
                    <a:pt x="1351" y="3706"/>
                    <a:pt x="1351" y="3706"/>
                    <a:pt x="1351" y="3706"/>
                  </a:cubicBezTo>
                  <a:cubicBezTo>
                    <a:pt x="1351" y="3679"/>
                    <a:pt x="1349" y="3654"/>
                    <a:pt x="1347" y="3626"/>
                  </a:cubicBezTo>
                  <a:cubicBezTo>
                    <a:pt x="1345" y="3599"/>
                    <a:pt x="1343" y="3572"/>
                    <a:pt x="1341" y="3545"/>
                  </a:cubicBezTo>
                  <a:cubicBezTo>
                    <a:pt x="1337" y="3506"/>
                    <a:pt x="1337" y="3506"/>
                    <a:pt x="1337" y="3506"/>
                  </a:cubicBezTo>
                  <a:cubicBezTo>
                    <a:pt x="1335" y="3484"/>
                    <a:pt x="1335" y="3484"/>
                    <a:pt x="1335" y="3484"/>
                  </a:cubicBezTo>
                  <a:cubicBezTo>
                    <a:pt x="1333" y="3465"/>
                    <a:pt x="1333" y="3465"/>
                    <a:pt x="1333" y="3465"/>
                  </a:cubicBezTo>
                  <a:cubicBezTo>
                    <a:pt x="1329" y="3438"/>
                    <a:pt x="1326" y="3413"/>
                    <a:pt x="1324" y="3385"/>
                  </a:cubicBezTo>
                  <a:cubicBezTo>
                    <a:pt x="1318" y="3346"/>
                    <a:pt x="1318" y="3346"/>
                    <a:pt x="1318" y="3346"/>
                  </a:cubicBezTo>
                  <a:cubicBezTo>
                    <a:pt x="1316" y="3333"/>
                    <a:pt x="1314" y="3319"/>
                    <a:pt x="1312" y="3306"/>
                  </a:cubicBezTo>
                  <a:cubicBezTo>
                    <a:pt x="1308" y="3280"/>
                    <a:pt x="1304" y="3253"/>
                    <a:pt x="1300" y="3226"/>
                  </a:cubicBezTo>
                  <a:cubicBezTo>
                    <a:pt x="1298" y="3214"/>
                    <a:pt x="1296" y="3200"/>
                    <a:pt x="1294" y="3187"/>
                  </a:cubicBezTo>
                  <a:cubicBezTo>
                    <a:pt x="1290" y="3173"/>
                    <a:pt x="1289" y="3162"/>
                    <a:pt x="1287" y="3148"/>
                  </a:cubicBezTo>
                  <a:cubicBezTo>
                    <a:pt x="1277" y="3096"/>
                    <a:pt x="1267" y="3043"/>
                    <a:pt x="1256" y="2993"/>
                  </a:cubicBezTo>
                  <a:cubicBezTo>
                    <a:pt x="1244" y="2942"/>
                    <a:pt x="1234" y="2891"/>
                    <a:pt x="1220" y="2845"/>
                  </a:cubicBezTo>
                  <a:cubicBezTo>
                    <a:pt x="1207" y="2798"/>
                    <a:pt x="1195" y="2751"/>
                    <a:pt x="1180" y="2705"/>
                  </a:cubicBezTo>
                  <a:cubicBezTo>
                    <a:pt x="1061" y="2330"/>
                    <a:pt x="884" y="1997"/>
                    <a:pt x="700" y="1715"/>
                  </a:cubicBezTo>
                  <a:cubicBezTo>
                    <a:pt x="678" y="1680"/>
                    <a:pt x="655" y="1645"/>
                    <a:pt x="631" y="1612"/>
                  </a:cubicBezTo>
                  <a:cubicBezTo>
                    <a:pt x="620" y="1594"/>
                    <a:pt x="608" y="1579"/>
                    <a:pt x="598" y="1561"/>
                  </a:cubicBezTo>
                  <a:cubicBezTo>
                    <a:pt x="587" y="1546"/>
                    <a:pt x="575" y="1530"/>
                    <a:pt x="563" y="1513"/>
                  </a:cubicBezTo>
                  <a:cubicBezTo>
                    <a:pt x="542" y="1482"/>
                    <a:pt x="519" y="1451"/>
                    <a:pt x="497" y="1420"/>
                  </a:cubicBezTo>
                  <a:cubicBezTo>
                    <a:pt x="476" y="1390"/>
                    <a:pt x="454" y="1361"/>
                    <a:pt x="433" y="1332"/>
                  </a:cubicBezTo>
                  <a:cubicBezTo>
                    <a:pt x="412" y="1303"/>
                    <a:pt x="390" y="1276"/>
                    <a:pt x="371" y="1248"/>
                  </a:cubicBezTo>
                  <a:cubicBezTo>
                    <a:pt x="351" y="1223"/>
                    <a:pt x="332" y="1198"/>
                    <a:pt x="313" y="1173"/>
                  </a:cubicBezTo>
                  <a:cubicBezTo>
                    <a:pt x="274" y="1122"/>
                    <a:pt x="239" y="1077"/>
                    <a:pt x="206" y="1036"/>
                  </a:cubicBezTo>
                  <a:cubicBezTo>
                    <a:pt x="174" y="996"/>
                    <a:pt x="145" y="959"/>
                    <a:pt x="118" y="926"/>
                  </a:cubicBezTo>
                  <a:cubicBezTo>
                    <a:pt x="93" y="894"/>
                    <a:pt x="71" y="865"/>
                    <a:pt x="54" y="844"/>
                  </a:cubicBezTo>
                  <a:cubicBezTo>
                    <a:pt x="17" y="799"/>
                    <a:pt x="0" y="776"/>
                    <a:pt x="0" y="776"/>
                  </a:cubicBezTo>
                  <a:cubicBezTo>
                    <a:pt x="960" y="0"/>
                    <a:pt x="960" y="0"/>
                    <a:pt x="960" y="0"/>
                  </a:cubicBezTo>
                  <a:cubicBezTo>
                    <a:pt x="960" y="0"/>
                    <a:pt x="980" y="25"/>
                    <a:pt x="1016" y="72"/>
                  </a:cubicBezTo>
                  <a:cubicBezTo>
                    <a:pt x="1034" y="95"/>
                    <a:pt x="1057" y="123"/>
                    <a:pt x="1084" y="156"/>
                  </a:cubicBezTo>
                  <a:cubicBezTo>
                    <a:pt x="1112" y="191"/>
                    <a:pt x="1141" y="230"/>
                    <a:pt x="1176" y="272"/>
                  </a:cubicBezTo>
                  <a:cubicBezTo>
                    <a:pt x="1211" y="317"/>
                    <a:pt x="1250" y="366"/>
                    <a:pt x="1290" y="420"/>
                  </a:cubicBezTo>
                  <a:cubicBezTo>
                    <a:pt x="1312" y="447"/>
                    <a:pt x="1333" y="474"/>
                    <a:pt x="1355" y="506"/>
                  </a:cubicBezTo>
                  <a:cubicBezTo>
                    <a:pt x="1378" y="535"/>
                    <a:pt x="1401" y="564"/>
                    <a:pt x="1425" y="597"/>
                  </a:cubicBezTo>
                  <a:cubicBezTo>
                    <a:pt x="1448" y="630"/>
                    <a:pt x="1473" y="663"/>
                    <a:pt x="1499" y="698"/>
                  </a:cubicBezTo>
                  <a:cubicBezTo>
                    <a:pt x="1524" y="731"/>
                    <a:pt x="1549" y="768"/>
                    <a:pt x="1574" y="805"/>
                  </a:cubicBezTo>
                  <a:cubicBezTo>
                    <a:pt x="1588" y="824"/>
                    <a:pt x="1602" y="842"/>
                    <a:pt x="1615" y="861"/>
                  </a:cubicBezTo>
                  <a:cubicBezTo>
                    <a:pt x="1627" y="881"/>
                    <a:pt x="1640" y="902"/>
                    <a:pt x="1654" y="922"/>
                  </a:cubicBezTo>
                  <a:cubicBezTo>
                    <a:pt x="1681" y="963"/>
                    <a:pt x="1709" y="1001"/>
                    <a:pt x="1736" y="1046"/>
                  </a:cubicBezTo>
                  <a:cubicBezTo>
                    <a:pt x="1763" y="1089"/>
                    <a:pt x="1792" y="1132"/>
                    <a:pt x="1819" y="1176"/>
                  </a:cubicBezTo>
                  <a:cubicBezTo>
                    <a:pt x="1847" y="1223"/>
                    <a:pt x="1876" y="1270"/>
                    <a:pt x="1903" y="1318"/>
                  </a:cubicBezTo>
                  <a:cubicBezTo>
                    <a:pt x="1932" y="1367"/>
                    <a:pt x="1959" y="1416"/>
                    <a:pt x="1987" y="1466"/>
                  </a:cubicBezTo>
                  <a:cubicBezTo>
                    <a:pt x="2002" y="1491"/>
                    <a:pt x="2014" y="1519"/>
                    <a:pt x="2027" y="1544"/>
                  </a:cubicBezTo>
                  <a:cubicBezTo>
                    <a:pt x="2041" y="1571"/>
                    <a:pt x="2055" y="1598"/>
                    <a:pt x="2068" y="1624"/>
                  </a:cubicBezTo>
                  <a:cubicBezTo>
                    <a:pt x="2177" y="1840"/>
                    <a:pt x="2276" y="2079"/>
                    <a:pt x="2356" y="2335"/>
                  </a:cubicBezTo>
                  <a:cubicBezTo>
                    <a:pt x="2377" y="2397"/>
                    <a:pt x="2395" y="2466"/>
                    <a:pt x="2414" y="2532"/>
                  </a:cubicBezTo>
                  <a:cubicBezTo>
                    <a:pt x="2434" y="2598"/>
                    <a:pt x="2446" y="2662"/>
                    <a:pt x="2461" y="2728"/>
                  </a:cubicBezTo>
                  <a:cubicBezTo>
                    <a:pt x="2477" y="2794"/>
                    <a:pt x="2488" y="2860"/>
                    <a:pt x="2500" y="2926"/>
                  </a:cubicBezTo>
                  <a:cubicBezTo>
                    <a:pt x="2504" y="2944"/>
                    <a:pt x="2508" y="2960"/>
                    <a:pt x="2510" y="2977"/>
                  </a:cubicBezTo>
                  <a:cubicBezTo>
                    <a:pt x="2513" y="2994"/>
                    <a:pt x="2516" y="3010"/>
                    <a:pt x="2517" y="3027"/>
                  </a:cubicBezTo>
                  <a:cubicBezTo>
                    <a:pt x="2523" y="3060"/>
                    <a:pt x="2529" y="3096"/>
                    <a:pt x="2533" y="3129"/>
                  </a:cubicBezTo>
                  <a:cubicBezTo>
                    <a:pt x="2537" y="3146"/>
                    <a:pt x="2539" y="3162"/>
                    <a:pt x="2541" y="3179"/>
                  </a:cubicBezTo>
                  <a:cubicBezTo>
                    <a:pt x="2543" y="3197"/>
                    <a:pt x="2545" y="3212"/>
                    <a:pt x="2547" y="3230"/>
                  </a:cubicBezTo>
                  <a:cubicBezTo>
                    <a:pt x="2552" y="3265"/>
                    <a:pt x="2556" y="3298"/>
                    <a:pt x="2560" y="3333"/>
                  </a:cubicBezTo>
                  <a:cubicBezTo>
                    <a:pt x="2562" y="3358"/>
                    <a:pt x="2562" y="3358"/>
                    <a:pt x="2562" y="3358"/>
                  </a:cubicBezTo>
                  <a:cubicBezTo>
                    <a:pt x="2564" y="3383"/>
                    <a:pt x="2564" y="3383"/>
                    <a:pt x="2564" y="3383"/>
                  </a:cubicBezTo>
                  <a:cubicBezTo>
                    <a:pt x="2570" y="3436"/>
                    <a:pt x="2570" y="3436"/>
                    <a:pt x="2570" y="3436"/>
                  </a:cubicBezTo>
                  <a:cubicBezTo>
                    <a:pt x="2572" y="3471"/>
                    <a:pt x="2576" y="3506"/>
                    <a:pt x="2578" y="3539"/>
                  </a:cubicBezTo>
                  <a:cubicBezTo>
                    <a:pt x="2580" y="3574"/>
                    <a:pt x="2582" y="3609"/>
                    <a:pt x="2583" y="3644"/>
                  </a:cubicBezTo>
                  <a:cubicBezTo>
                    <a:pt x="2587" y="3696"/>
                    <a:pt x="2587" y="3696"/>
                    <a:pt x="2587" y="3696"/>
                  </a:cubicBezTo>
                  <a:cubicBezTo>
                    <a:pt x="2587" y="3714"/>
                    <a:pt x="2589" y="3731"/>
                    <a:pt x="2589" y="3749"/>
                  </a:cubicBezTo>
                  <a:cubicBezTo>
                    <a:pt x="2589" y="3782"/>
                    <a:pt x="2589" y="3817"/>
                    <a:pt x="2591" y="3852"/>
                  </a:cubicBezTo>
                  <a:cubicBezTo>
                    <a:pt x="2591" y="3904"/>
                    <a:pt x="2591" y="3904"/>
                    <a:pt x="2591" y="3904"/>
                  </a:cubicBezTo>
                  <a:cubicBezTo>
                    <a:pt x="2591" y="3957"/>
                    <a:pt x="2591" y="3957"/>
                    <a:pt x="2591" y="3957"/>
                  </a:cubicBezTo>
                  <a:cubicBezTo>
                    <a:pt x="2589" y="4237"/>
                    <a:pt x="2566" y="4515"/>
                    <a:pt x="2525" y="4783"/>
                  </a:cubicBezTo>
                  <a:cubicBezTo>
                    <a:pt x="2482" y="5054"/>
                    <a:pt x="2422" y="5312"/>
                    <a:pt x="2352" y="5557"/>
                  </a:cubicBezTo>
                  <a:cubicBezTo>
                    <a:pt x="2282" y="5802"/>
                    <a:pt x="2200" y="6032"/>
                    <a:pt x="2117" y="6246"/>
                  </a:cubicBezTo>
                  <a:cubicBezTo>
                    <a:pt x="2033" y="6457"/>
                    <a:pt x="1948" y="6654"/>
                    <a:pt x="1864" y="6831"/>
                  </a:cubicBezTo>
                  <a:cubicBezTo>
                    <a:pt x="1783" y="7010"/>
                    <a:pt x="1703" y="7169"/>
                    <a:pt x="1631" y="7307"/>
                  </a:cubicBezTo>
                  <a:cubicBezTo>
                    <a:pt x="1621" y="7325"/>
                    <a:pt x="1613" y="7342"/>
                    <a:pt x="1606" y="7360"/>
                  </a:cubicBezTo>
                  <a:cubicBezTo>
                    <a:pt x="1596" y="7375"/>
                    <a:pt x="1588" y="7393"/>
                    <a:pt x="1578" y="7408"/>
                  </a:cubicBezTo>
                  <a:cubicBezTo>
                    <a:pt x="1561" y="7441"/>
                    <a:pt x="1545" y="7472"/>
                    <a:pt x="1530" y="7502"/>
                  </a:cubicBezTo>
                  <a:cubicBezTo>
                    <a:pt x="1499" y="7562"/>
                    <a:pt x="1469" y="7616"/>
                    <a:pt x="1442" y="7665"/>
                  </a:cubicBezTo>
                  <a:cubicBezTo>
                    <a:pt x="1390" y="7762"/>
                    <a:pt x="1347" y="7838"/>
                    <a:pt x="1318" y="7889"/>
                  </a:cubicBezTo>
                  <a:cubicBezTo>
                    <a:pt x="1290" y="7942"/>
                    <a:pt x="1275" y="7969"/>
                    <a:pt x="1275" y="7969"/>
                  </a:cubicBezTo>
                  <a:moveTo>
                    <a:pt x="192" y="830"/>
                  </a:moveTo>
                  <a:lnTo>
                    <a:pt x="192" y="830"/>
                  </a:lnTo>
                  <a:cubicBezTo>
                    <a:pt x="137" y="764"/>
                    <a:pt x="137" y="764"/>
                    <a:pt x="137" y="764"/>
                  </a:cubicBezTo>
                  <a:cubicBezTo>
                    <a:pt x="91" y="801"/>
                    <a:pt x="91" y="801"/>
                    <a:pt x="91" y="801"/>
                  </a:cubicBezTo>
                  <a:cubicBezTo>
                    <a:pt x="143" y="867"/>
                    <a:pt x="143" y="867"/>
                    <a:pt x="143" y="867"/>
                  </a:cubicBezTo>
                  <a:lnTo>
                    <a:pt x="192" y="830"/>
                  </a:lnTo>
                  <a:moveTo>
                    <a:pt x="1020" y="167"/>
                  </a:moveTo>
                  <a:lnTo>
                    <a:pt x="1020" y="167"/>
                  </a:lnTo>
                  <a:cubicBezTo>
                    <a:pt x="966" y="99"/>
                    <a:pt x="966" y="99"/>
                    <a:pt x="966" y="99"/>
                  </a:cubicBezTo>
                  <a:cubicBezTo>
                    <a:pt x="919" y="136"/>
                    <a:pt x="919" y="136"/>
                    <a:pt x="919" y="136"/>
                  </a:cubicBezTo>
                  <a:cubicBezTo>
                    <a:pt x="974" y="204"/>
                    <a:pt x="974" y="204"/>
                    <a:pt x="974" y="204"/>
                  </a:cubicBezTo>
                  <a:lnTo>
                    <a:pt x="1020" y="167"/>
                  </a:lnTo>
                  <a:moveTo>
                    <a:pt x="320" y="994"/>
                  </a:moveTo>
                  <a:lnTo>
                    <a:pt x="320" y="994"/>
                  </a:lnTo>
                  <a:cubicBezTo>
                    <a:pt x="320" y="994"/>
                    <a:pt x="309" y="976"/>
                    <a:pt x="295" y="961"/>
                  </a:cubicBezTo>
                  <a:cubicBezTo>
                    <a:pt x="281" y="943"/>
                    <a:pt x="270" y="927"/>
                    <a:pt x="270" y="927"/>
                  </a:cubicBezTo>
                  <a:cubicBezTo>
                    <a:pt x="221" y="964"/>
                    <a:pt x="221" y="964"/>
                    <a:pt x="221" y="964"/>
                  </a:cubicBezTo>
                  <a:cubicBezTo>
                    <a:pt x="221" y="964"/>
                    <a:pt x="235" y="982"/>
                    <a:pt x="246" y="997"/>
                  </a:cubicBezTo>
                  <a:cubicBezTo>
                    <a:pt x="260" y="1013"/>
                    <a:pt x="274" y="1031"/>
                    <a:pt x="274" y="1031"/>
                  </a:cubicBezTo>
                  <a:lnTo>
                    <a:pt x="320" y="994"/>
                  </a:lnTo>
                  <a:moveTo>
                    <a:pt x="1156" y="338"/>
                  </a:moveTo>
                  <a:lnTo>
                    <a:pt x="1156" y="338"/>
                  </a:lnTo>
                  <a:cubicBezTo>
                    <a:pt x="1156" y="338"/>
                    <a:pt x="1143" y="321"/>
                    <a:pt x="1129" y="303"/>
                  </a:cubicBezTo>
                  <a:cubicBezTo>
                    <a:pt x="1116" y="286"/>
                    <a:pt x="1102" y="268"/>
                    <a:pt x="1102" y="268"/>
                  </a:cubicBezTo>
                  <a:cubicBezTo>
                    <a:pt x="1053" y="307"/>
                    <a:pt x="1053" y="307"/>
                    <a:pt x="1053" y="307"/>
                  </a:cubicBezTo>
                  <a:cubicBezTo>
                    <a:pt x="1053" y="307"/>
                    <a:pt x="1067" y="323"/>
                    <a:pt x="1080" y="340"/>
                  </a:cubicBezTo>
                  <a:cubicBezTo>
                    <a:pt x="1094" y="358"/>
                    <a:pt x="1108" y="375"/>
                    <a:pt x="1108" y="375"/>
                  </a:cubicBezTo>
                  <a:lnTo>
                    <a:pt x="1156" y="338"/>
                  </a:lnTo>
                  <a:moveTo>
                    <a:pt x="447" y="1155"/>
                  </a:moveTo>
                  <a:lnTo>
                    <a:pt x="447" y="1155"/>
                  </a:lnTo>
                  <a:cubicBezTo>
                    <a:pt x="447" y="1155"/>
                    <a:pt x="435" y="1140"/>
                    <a:pt x="421" y="1124"/>
                  </a:cubicBezTo>
                  <a:cubicBezTo>
                    <a:pt x="416" y="1114"/>
                    <a:pt x="410" y="1106"/>
                    <a:pt x="404" y="1101"/>
                  </a:cubicBezTo>
                  <a:cubicBezTo>
                    <a:pt x="400" y="1095"/>
                    <a:pt x="396" y="1091"/>
                    <a:pt x="396" y="1091"/>
                  </a:cubicBezTo>
                  <a:cubicBezTo>
                    <a:pt x="347" y="1128"/>
                    <a:pt x="347" y="1128"/>
                    <a:pt x="347" y="1128"/>
                  </a:cubicBezTo>
                  <a:cubicBezTo>
                    <a:pt x="347" y="1128"/>
                    <a:pt x="351" y="1132"/>
                    <a:pt x="357" y="1137"/>
                  </a:cubicBezTo>
                  <a:cubicBezTo>
                    <a:pt x="361" y="1143"/>
                    <a:pt x="367" y="1151"/>
                    <a:pt x="373" y="1161"/>
                  </a:cubicBezTo>
                  <a:cubicBezTo>
                    <a:pt x="386" y="1176"/>
                    <a:pt x="398" y="1192"/>
                    <a:pt x="398" y="1192"/>
                  </a:cubicBezTo>
                  <a:lnTo>
                    <a:pt x="447" y="1155"/>
                  </a:lnTo>
                  <a:moveTo>
                    <a:pt x="1293" y="513"/>
                  </a:moveTo>
                  <a:lnTo>
                    <a:pt x="1293" y="513"/>
                  </a:lnTo>
                  <a:cubicBezTo>
                    <a:pt x="1293" y="513"/>
                    <a:pt x="1279" y="496"/>
                    <a:pt x="1265" y="478"/>
                  </a:cubicBezTo>
                  <a:cubicBezTo>
                    <a:pt x="1257" y="469"/>
                    <a:pt x="1252" y="461"/>
                    <a:pt x="1246" y="453"/>
                  </a:cubicBezTo>
                  <a:cubicBezTo>
                    <a:pt x="1240" y="447"/>
                    <a:pt x="1238" y="441"/>
                    <a:pt x="1238" y="441"/>
                  </a:cubicBezTo>
                  <a:cubicBezTo>
                    <a:pt x="1189" y="480"/>
                    <a:pt x="1189" y="480"/>
                    <a:pt x="1189" y="480"/>
                  </a:cubicBezTo>
                  <a:cubicBezTo>
                    <a:pt x="1189" y="480"/>
                    <a:pt x="1193" y="484"/>
                    <a:pt x="1197" y="490"/>
                  </a:cubicBezTo>
                  <a:cubicBezTo>
                    <a:pt x="1203" y="498"/>
                    <a:pt x="1209" y="506"/>
                    <a:pt x="1217" y="515"/>
                  </a:cubicBezTo>
                  <a:cubicBezTo>
                    <a:pt x="1230" y="533"/>
                    <a:pt x="1244" y="550"/>
                    <a:pt x="1244" y="550"/>
                  </a:cubicBezTo>
                  <a:lnTo>
                    <a:pt x="1293" y="513"/>
                  </a:lnTo>
                  <a:moveTo>
                    <a:pt x="567" y="1318"/>
                  </a:moveTo>
                  <a:lnTo>
                    <a:pt x="567" y="1318"/>
                  </a:lnTo>
                  <a:cubicBezTo>
                    <a:pt x="521" y="1252"/>
                    <a:pt x="521" y="1252"/>
                    <a:pt x="521" y="1252"/>
                  </a:cubicBezTo>
                  <a:cubicBezTo>
                    <a:pt x="472" y="1289"/>
                    <a:pt x="472" y="1289"/>
                    <a:pt x="472" y="1289"/>
                  </a:cubicBezTo>
                  <a:cubicBezTo>
                    <a:pt x="519" y="1355"/>
                    <a:pt x="519" y="1355"/>
                    <a:pt x="519" y="1355"/>
                  </a:cubicBezTo>
                  <a:lnTo>
                    <a:pt x="567" y="1318"/>
                  </a:lnTo>
                  <a:moveTo>
                    <a:pt x="1427" y="694"/>
                  </a:moveTo>
                  <a:lnTo>
                    <a:pt x="1427" y="694"/>
                  </a:lnTo>
                  <a:cubicBezTo>
                    <a:pt x="1372" y="620"/>
                    <a:pt x="1372" y="620"/>
                    <a:pt x="1372" y="620"/>
                  </a:cubicBezTo>
                  <a:cubicBezTo>
                    <a:pt x="1324" y="657"/>
                    <a:pt x="1324" y="657"/>
                    <a:pt x="1324" y="657"/>
                  </a:cubicBezTo>
                  <a:cubicBezTo>
                    <a:pt x="1376" y="729"/>
                    <a:pt x="1376" y="729"/>
                    <a:pt x="1376" y="729"/>
                  </a:cubicBezTo>
                  <a:lnTo>
                    <a:pt x="1427" y="694"/>
                  </a:lnTo>
                  <a:moveTo>
                    <a:pt x="684" y="1482"/>
                  </a:moveTo>
                  <a:lnTo>
                    <a:pt x="684" y="1482"/>
                  </a:lnTo>
                  <a:cubicBezTo>
                    <a:pt x="639" y="1417"/>
                    <a:pt x="639" y="1417"/>
                    <a:pt x="639" y="1417"/>
                  </a:cubicBezTo>
                  <a:cubicBezTo>
                    <a:pt x="589" y="1453"/>
                    <a:pt x="589" y="1453"/>
                    <a:pt x="589" y="1453"/>
                  </a:cubicBezTo>
                  <a:cubicBezTo>
                    <a:pt x="635" y="1517"/>
                    <a:pt x="635" y="1517"/>
                    <a:pt x="635" y="1517"/>
                  </a:cubicBezTo>
                  <a:lnTo>
                    <a:pt x="684" y="1482"/>
                  </a:lnTo>
                  <a:moveTo>
                    <a:pt x="1557" y="879"/>
                  </a:moveTo>
                  <a:lnTo>
                    <a:pt x="1557" y="879"/>
                  </a:lnTo>
                  <a:cubicBezTo>
                    <a:pt x="1504" y="803"/>
                    <a:pt x="1504" y="803"/>
                    <a:pt x="1504" y="803"/>
                  </a:cubicBezTo>
                  <a:cubicBezTo>
                    <a:pt x="1456" y="838"/>
                    <a:pt x="1456" y="838"/>
                    <a:pt x="1456" y="838"/>
                  </a:cubicBezTo>
                  <a:cubicBezTo>
                    <a:pt x="1508" y="912"/>
                    <a:pt x="1508" y="912"/>
                    <a:pt x="1508" y="912"/>
                  </a:cubicBezTo>
                  <a:lnTo>
                    <a:pt x="1557" y="879"/>
                  </a:lnTo>
                  <a:moveTo>
                    <a:pt x="795" y="1647"/>
                  </a:moveTo>
                  <a:lnTo>
                    <a:pt x="795" y="1647"/>
                  </a:lnTo>
                  <a:cubicBezTo>
                    <a:pt x="795" y="1647"/>
                    <a:pt x="793" y="1643"/>
                    <a:pt x="789" y="1637"/>
                  </a:cubicBezTo>
                  <a:cubicBezTo>
                    <a:pt x="785" y="1630"/>
                    <a:pt x="779" y="1622"/>
                    <a:pt x="773" y="1614"/>
                  </a:cubicBezTo>
                  <a:cubicBezTo>
                    <a:pt x="762" y="1596"/>
                    <a:pt x="752" y="1581"/>
                    <a:pt x="752" y="1581"/>
                  </a:cubicBezTo>
                  <a:cubicBezTo>
                    <a:pt x="701" y="1614"/>
                    <a:pt x="701" y="1614"/>
                    <a:pt x="701" y="1614"/>
                  </a:cubicBezTo>
                  <a:cubicBezTo>
                    <a:pt x="701" y="1614"/>
                    <a:pt x="711" y="1631"/>
                    <a:pt x="723" y="1647"/>
                  </a:cubicBezTo>
                  <a:cubicBezTo>
                    <a:pt x="729" y="1655"/>
                    <a:pt x="733" y="1664"/>
                    <a:pt x="738" y="1670"/>
                  </a:cubicBezTo>
                  <a:cubicBezTo>
                    <a:pt x="742" y="1676"/>
                    <a:pt x="744" y="1680"/>
                    <a:pt x="744" y="1680"/>
                  </a:cubicBezTo>
                  <a:lnTo>
                    <a:pt x="795" y="1647"/>
                  </a:lnTo>
                  <a:moveTo>
                    <a:pt x="1685" y="1070"/>
                  </a:moveTo>
                  <a:lnTo>
                    <a:pt x="1685" y="1070"/>
                  </a:lnTo>
                  <a:cubicBezTo>
                    <a:pt x="1685" y="1070"/>
                    <a:pt x="1683" y="1066"/>
                    <a:pt x="1677" y="1058"/>
                  </a:cubicBezTo>
                  <a:cubicBezTo>
                    <a:pt x="1674" y="1050"/>
                    <a:pt x="1668" y="1040"/>
                    <a:pt x="1660" y="1031"/>
                  </a:cubicBezTo>
                  <a:cubicBezTo>
                    <a:pt x="1648" y="1011"/>
                    <a:pt x="1635" y="992"/>
                    <a:pt x="1635" y="992"/>
                  </a:cubicBezTo>
                  <a:cubicBezTo>
                    <a:pt x="1584" y="1027"/>
                    <a:pt x="1584" y="1027"/>
                    <a:pt x="1584" y="1027"/>
                  </a:cubicBezTo>
                  <a:cubicBezTo>
                    <a:pt x="1584" y="1027"/>
                    <a:pt x="1596" y="1044"/>
                    <a:pt x="1609" y="1064"/>
                  </a:cubicBezTo>
                  <a:cubicBezTo>
                    <a:pt x="1615" y="1073"/>
                    <a:pt x="1623" y="1083"/>
                    <a:pt x="1627" y="1091"/>
                  </a:cubicBezTo>
                  <a:cubicBezTo>
                    <a:pt x="1631" y="1099"/>
                    <a:pt x="1635" y="1103"/>
                    <a:pt x="1635" y="1103"/>
                  </a:cubicBezTo>
                  <a:lnTo>
                    <a:pt x="1685" y="1070"/>
                  </a:lnTo>
                  <a:moveTo>
                    <a:pt x="898" y="1812"/>
                  </a:moveTo>
                  <a:lnTo>
                    <a:pt x="898" y="1812"/>
                  </a:lnTo>
                  <a:cubicBezTo>
                    <a:pt x="898" y="1812"/>
                    <a:pt x="888" y="1797"/>
                    <a:pt x="878" y="1779"/>
                  </a:cubicBezTo>
                  <a:cubicBezTo>
                    <a:pt x="873" y="1771"/>
                    <a:pt x="869" y="1764"/>
                    <a:pt x="865" y="1756"/>
                  </a:cubicBezTo>
                  <a:cubicBezTo>
                    <a:pt x="861" y="1750"/>
                    <a:pt x="859" y="1746"/>
                    <a:pt x="859" y="1746"/>
                  </a:cubicBezTo>
                  <a:cubicBezTo>
                    <a:pt x="806" y="1777"/>
                    <a:pt x="806" y="1777"/>
                    <a:pt x="806" y="1777"/>
                  </a:cubicBezTo>
                  <a:cubicBezTo>
                    <a:pt x="806" y="1777"/>
                    <a:pt x="808" y="1781"/>
                    <a:pt x="812" y="1789"/>
                  </a:cubicBezTo>
                  <a:cubicBezTo>
                    <a:pt x="816" y="1795"/>
                    <a:pt x="822" y="1803"/>
                    <a:pt x="826" y="1810"/>
                  </a:cubicBezTo>
                  <a:cubicBezTo>
                    <a:pt x="836" y="1828"/>
                    <a:pt x="845" y="1843"/>
                    <a:pt x="845" y="1843"/>
                  </a:cubicBezTo>
                  <a:lnTo>
                    <a:pt x="898" y="1812"/>
                  </a:lnTo>
                  <a:moveTo>
                    <a:pt x="1810" y="1268"/>
                  </a:moveTo>
                  <a:lnTo>
                    <a:pt x="1810" y="1268"/>
                  </a:lnTo>
                  <a:cubicBezTo>
                    <a:pt x="1810" y="1268"/>
                    <a:pt x="1796" y="1246"/>
                    <a:pt x="1784" y="1227"/>
                  </a:cubicBezTo>
                  <a:cubicBezTo>
                    <a:pt x="1779" y="1217"/>
                    <a:pt x="1773" y="1207"/>
                    <a:pt x="1769" y="1200"/>
                  </a:cubicBezTo>
                  <a:cubicBezTo>
                    <a:pt x="1763" y="1192"/>
                    <a:pt x="1761" y="1186"/>
                    <a:pt x="1761" y="1186"/>
                  </a:cubicBezTo>
                  <a:cubicBezTo>
                    <a:pt x="1709" y="1219"/>
                    <a:pt x="1709" y="1219"/>
                    <a:pt x="1709" y="1219"/>
                  </a:cubicBezTo>
                  <a:cubicBezTo>
                    <a:pt x="1709" y="1219"/>
                    <a:pt x="1713" y="1223"/>
                    <a:pt x="1716" y="1231"/>
                  </a:cubicBezTo>
                  <a:cubicBezTo>
                    <a:pt x="1720" y="1239"/>
                    <a:pt x="1726" y="1248"/>
                    <a:pt x="1732" y="1258"/>
                  </a:cubicBezTo>
                  <a:cubicBezTo>
                    <a:pt x="1746" y="1280"/>
                    <a:pt x="1757" y="1299"/>
                    <a:pt x="1757" y="1299"/>
                  </a:cubicBezTo>
                  <a:lnTo>
                    <a:pt x="1810" y="1268"/>
                  </a:lnTo>
                  <a:moveTo>
                    <a:pt x="995" y="1981"/>
                  </a:moveTo>
                  <a:lnTo>
                    <a:pt x="995" y="1981"/>
                  </a:lnTo>
                  <a:cubicBezTo>
                    <a:pt x="956" y="1913"/>
                    <a:pt x="956" y="1913"/>
                    <a:pt x="956" y="1913"/>
                  </a:cubicBezTo>
                  <a:cubicBezTo>
                    <a:pt x="904" y="1943"/>
                    <a:pt x="904" y="1943"/>
                    <a:pt x="904" y="1943"/>
                  </a:cubicBezTo>
                  <a:cubicBezTo>
                    <a:pt x="940" y="2011"/>
                    <a:pt x="940" y="2011"/>
                    <a:pt x="940" y="2011"/>
                  </a:cubicBezTo>
                  <a:lnTo>
                    <a:pt x="995" y="1981"/>
                  </a:lnTo>
                  <a:moveTo>
                    <a:pt x="1926" y="1472"/>
                  </a:moveTo>
                  <a:lnTo>
                    <a:pt x="1926" y="1472"/>
                  </a:lnTo>
                  <a:cubicBezTo>
                    <a:pt x="1880" y="1388"/>
                    <a:pt x="1880" y="1388"/>
                    <a:pt x="1880" y="1388"/>
                  </a:cubicBezTo>
                  <a:cubicBezTo>
                    <a:pt x="1827" y="1420"/>
                    <a:pt x="1827" y="1420"/>
                    <a:pt x="1827" y="1420"/>
                  </a:cubicBezTo>
                  <a:cubicBezTo>
                    <a:pt x="1872" y="1501"/>
                    <a:pt x="1872" y="1501"/>
                    <a:pt x="1872" y="1501"/>
                  </a:cubicBezTo>
                  <a:lnTo>
                    <a:pt x="1926" y="1472"/>
                  </a:lnTo>
                  <a:moveTo>
                    <a:pt x="1083" y="2151"/>
                  </a:moveTo>
                  <a:lnTo>
                    <a:pt x="1083" y="2151"/>
                  </a:lnTo>
                  <a:cubicBezTo>
                    <a:pt x="1047" y="2083"/>
                    <a:pt x="1047" y="2083"/>
                    <a:pt x="1047" y="2083"/>
                  </a:cubicBezTo>
                  <a:cubicBezTo>
                    <a:pt x="993" y="2110"/>
                    <a:pt x="993" y="2110"/>
                    <a:pt x="993" y="2110"/>
                  </a:cubicBezTo>
                  <a:cubicBezTo>
                    <a:pt x="1028" y="2178"/>
                    <a:pt x="1028" y="2178"/>
                    <a:pt x="1028" y="2178"/>
                  </a:cubicBezTo>
                  <a:lnTo>
                    <a:pt x="1083" y="2151"/>
                  </a:lnTo>
                  <a:moveTo>
                    <a:pt x="2035" y="1684"/>
                  </a:moveTo>
                  <a:lnTo>
                    <a:pt x="2035" y="1684"/>
                  </a:lnTo>
                  <a:cubicBezTo>
                    <a:pt x="1992" y="1598"/>
                    <a:pt x="1992" y="1598"/>
                    <a:pt x="1992" y="1598"/>
                  </a:cubicBezTo>
                  <a:cubicBezTo>
                    <a:pt x="1938" y="1626"/>
                    <a:pt x="1938" y="1626"/>
                    <a:pt x="1938" y="1626"/>
                  </a:cubicBezTo>
                  <a:cubicBezTo>
                    <a:pt x="1981" y="1709"/>
                    <a:pt x="1981" y="1709"/>
                    <a:pt x="1981" y="1709"/>
                  </a:cubicBezTo>
                  <a:lnTo>
                    <a:pt x="2035" y="1684"/>
                  </a:lnTo>
                  <a:moveTo>
                    <a:pt x="1162" y="2322"/>
                  </a:moveTo>
                  <a:lnTo>
                    <a:pt x="1162" y="2322"/>
                  </a:lnTo>
                  <a:cubicBezTo>
                    <a:pt x="1162" y="2322"/>
                    <a:pt x="1154" y="2304"/>
                    <a:pt x="1147" y="2287"/>
                  </a:cubicBezTo>
                  <a:cubicBezTo>
                    <a:pt x="1139" y="2269"/>
                    <a:pt x="1131" y="2252"/>
                    <a:pt x="1131" y="2252"/>
                  </a:cubicBezTo>
                  <a:cubicBezTo>
                    <a:pt x="1075" y="2277"/>
                    <a:pt x="1075" y="2277"/>
                    <a:pt x="1075" y="2277"/>
                  </a:cubicBezTo>
                  <a:cubicBezTo>
                    <a:pt x="1075" y="2277"/>
                    <a:pt x="1083" y="2294"/>
                    <a:pt x="1090" y="2312"/>
                  </a:cubicBezTo>
                  <a:cubicBezTo>
                    <a:pt x="1098" y="2330"/>
                    <a:pt x="1106" y="2347"/>
                    <a:pt x="1106" y="2347"/>
                  </a:cubicBezTo>
                  <a:lnTo>
                    <a:pt x="1162" y="2322"/>
                  </a:lnTo>
                  <a:moveTo>
                    <a:pt x="2136" y="1902"/>
                  </a:moveTo>
                  <a:lnTo>
                    <a:pt x="2136" y="1902"/>
                  </a:lnTo>
                  <a:cubicBezTo>
                    <a:pt x="2136" y="1902"/>
                    <a:pt x="2127" y="1880"/>
                    <a:pt x="2117" y="1857"/>
                  </a:cubicBezTo>
                  <a:cubicBezTo>
                    <a:pt x="2107" y="1836"/>
                    <a:pt x="2097" y="1812"/>
                    <a:pt x="2097" y="1812"/>
                  </a:cubicBezTo>
                  <a:cubicBezTo>
                    <a:pt x="2041" y="1837"/>
                    <a:pt x="2041" y="1837"/>
                    <a:pt x="2041" y="1837"/>
                  </a:cubicBezTo>
                  <a:cubicBezTo>
                    <a:pt x="2041" y="1837"/>
                    <a:pt x="2051" y="1861"/>
                    <a:pt x="2062" y="1882"/>
                  </a:cubicBezTo>
                  <a:cubicBezTo>
                    <a:pt x="2070" y="1904"/>
                    <a:pt x="2080" y="1925"/>
                    <a:pt x="2080" y="1925"/>
                  </a:cubicBezTo>
                  <a:lnTo>
                    <a:pt x="2136" y="1902"/>
                  </a:lnTo>
                  <a:moveTo>
                    <a:pt x="1230" y="2497"/>
                  </a:moveTo>
                  <a:lnTo>
                    <a:pt x="1230" y="2497"/>
                  </a:lnTo>
                  <a:cubicBezTo>
                    <a:pt x="1205" y="2425"/>
                    <a:pt x="1205" y="2425"/>
                    <a:pt x="1205" y="2425"/>
                  </a:cubicBezTo>
                  <a:cubicBezTo>
                    <a:pt x="1149" y="2448"/>
                    <a:pt x="1149" y="2448"/>
                    <a:pt x="1149" y="2448"/>
                  </a:cubicBezTo>
                  <a:cubicBezTo>
                    <a:pt x="1174" y="2518"/>
                    <a:pt x="1174" y="2518"/>
                    <a:pt x="1174" y="2518"/>
                  </a:cubicBezTo>
                  <a:lnTo>
                    <a:pt x="1230" y="2497"/>
                  </a:lnTo>
                  <a:moveTo>
                    <a:pt x="2226" y="2127"/>
                  </a:moveTo>
                  <a:lnTo>
                    <a:pt x="2226" y="2127"/>
                  </a:lnTo>
                  <a:cubicBezTo>
                    <a:pt x="2193" y="2036"/>
                    <a:pt x="2193" y="2036"/>
                    <a:pt x="2193" y="2036"/>
                  </a:cubicBezTo>
                  <a:cubicBezTo>
                    <a:pt x="2134" y="2057"/>
                    <a:pt x="2134" y="2057"/>
                    <a:pt x="2134" y="2057"/>
                  </a:cubicBezTo>
                  <a:cubicBezTo>
                    <a:pt x="2169" y="2147"/>
                    <a:pt x="2169" y="2147"/>
                    <a:pt x="2169" y="2147"/>
                  </a:cubicBezTo>
                  <a:lnTo>
                    <a:pt x="2226" y="2127"/>
                  </a:lnTo>
                  <a:moveTo>
                    <a:pt x="1293" y="2674"/>
                  </a:moveTo>
                  <a:lnTo>
                    <a:pt x="1293" y="2674"/>
                  </a:lnTo>
                  <a:cubicBezTo>
                    <a:pt x="1269" y="2602"/>
                    <a:pt x="1269" y="2602"/>
                    <a:pt x="1269" y="2602"/>
                  </a:cubicBezTo>
                  <a:cubicBezTo>
                    <a:pt x="1211" y="2621"/>
                    <a:pt x="1211" y="2621"/>
                    <a:pt x="1211" y="2621"/>
                  </a:cubicBezTo>
                  <a:cubicBezTo>
                    <a:pt x="1234" y="2691"/>
                    <a:pt x="1234" y="2691"/>
                    <a:pt x="1234" y="2691"/>
                  </a:cubicBezTo>
                  <a:lnTo>
                    <a:pt x="1293" y="2674"/>
                  </a:lnTo>
                  <a:moveTo>
                    <a:pt x="2306" y="2357"/>
                  </a:moveTo>
                  <a:lnTo>
                    <a:pt x="2306" y="2357"/>
                  </a:lnTo>
                  <a:cubicBezTo>
                    <a:pt x="2274" y="2263"/>
                    <a:pt x="2274" y="2263"/>
                    <a:pt x="2274" y="2263"/>
                  </a:cubicBezTo>
                  <a:cubicBezTo>
                    <a:pt x="2216" y="2283"/>
                    <a:pt x="2216" y="2283"/>
                    <a:pt x="2216" y="2283"/>
                  </a:cubicBezTo>
                  <a:cubicBezTo>
                    <a:pt x="2247" y="2374"/>
                    <a:pt x="2247" y="2374"/>
                    <a:pt x="2247" y="2374"/>
                  </a:cubicBezTo>
                  <a:lnTo>
                    <a:pt x="2306" y="2357"/>
                  </a:lnTo>
                  <a:moveTo>
                    <a:pt x="1343" y="2850"/>
                  </a:moveTo>
                  <a:lnTo>
                    <a:pt x="1343" y="2850"/>
                  </a:lnTo>
                  <a:cubicBezTo>
                    <a:pt x="1324" y="2779"/>
                    <a:pt x="1324" y="2779"/>
                    <a:pt x="1324" y="2779"/>
                  </a:cubicBezTo>
                  <a:cubicBezTo>
                    <a:pt x="1263" y="2794"/>
                    <a:pt x="1263" y="2794"/>
                    <a:pt x="1263" y="2794"/>
                  </a:cubicBezTo>
                  <a:cubicBezTo>
                    <a:pt x="1283" y="2864"/>
                    <a:pt x="1283" y="2864"/>
                    <a:pt x="1283" y="2864"/>
                  </a:cubicBezTo>
                  <a:lnTo>
                    <a:pt x="1343" y="2850"/>
                  </a:lnTo>
                  <a:moveTo>
                    <a:pt x="2372" y="2592"/>
                  </a:moveTo>
                  <a:lnTo>
                    <a:pt x="2372" y="2592"/>
                  </a:lnTo>
                  <a:cubicBezTo>
                    <a:pt x="2346" y="2497"/>
                    <a:pt x="2346" y="2497"/>
                    <a:pt x="2346" y="2497"/>
                  </a:cubicBezTo>
                  <a:cubicBezTo>
                    <a:pt x="2288" y="2512"/>
                    <a:pt x="2288" y="2512"/>
                    <a:pt x="2288" y="2512"/>
                  </a:cubicBezTo>
                  <a:cubicBezTo>
                    <a:pt x="2313" y="2607"/>
                    <a:pt x="2313" y="2607"/>
                    <a:pt x="2313" y="2607"/>
                  </a:cubicBezTo>
                  <a:lnTo>
                    <a:pt x="2372" y="2592"/>
                  </a:lnTo>
                  <a:moveTo>
                    <a:pt x="1384" y="3035"/>
                  </a:moveTo>
                  <a:lnTo>
                    <a:pt x="1384" y="3035"/>
                  </a:lnTo>
                  <a:cubicBezTo>
                    <a:pt x="1384" y="3035"/>
                    <a:pt x="1380" y="3016"/>
                    <a:pt x="1376" y="2998"/>
                  </a:cubicBezTo>
                  <a:cubicBezTo>
                    <a:pt x="1372" y="2979"/>
                    <a:pt x="1368" y="2961"/>
                    <a:pt x="1368" y="2961"/>
                  </a:cubicBezTo>
                  <a:cubicBezTo>
                    <a:pt x="1308" y="2973"/>
                    <a:pt x="1308" y="2973"/>
                    <a:pt x="1308" y="2973"/>
                  </a:cubicBezTo>
                  <a:cubicBezTo>
                    <a:pt x="1308" y="2973"/>
                    <a:pt x="1312" y="2993"/>
                    <a:pt x="1316" y="3010"/>
                  </a:cubicBezTo>
                  <a:cubicBezTo>
                    <a:pt x="1322" y="3030"/>
                    <a:pt x="1324" y="3047"/>
                    <a:pt x="1324" y="3047"/>
                  </a:cubicBezTo>
                  <a:lnTo>
                    <a:pt x="1384" y="3035"/>
                  </a:lnTo>
                  <a:moveTo>
                    <a:pt x="2424" y="2825"/>
                  </a:moveTo>
                  <a:lnTo>
                    <a:pt x="2424" y="2825"/>
                  </a:lnTo>
                  <a:cubicBezTo>
                    <a:pt x="2424" y="2825"/>
                    <a:pt x="2420" y="2802"/>
                    <a:pt x="2414" y="2779"/>
                  </a:cubicBezTo>
                  <a:cubicBezTo>
                    <a:pt x="2409" y="2755"/>
                    <a:pt x="2405" y="2732"/>
                    <a:pt x="2405" y="2732"/>
                  </a:cubicBezTo>
                  <a:cubicBezTo>
                    <a:pt x="2344" y="2746"/>
                    <a:pt x="2344" y="2746"/>
                    <a:pt x="2344" y="2746"/>
                  </a:cubicBezTo>
                  <a:cubicBezTo>
                    <a:pt x="2344" y="2746"/>
                    <a:pt x="2350" y="2769"/>
                    <a:pt x="2356" y="2792"/>
                  </a:cubicBezTo>
                  <a:cubicBezTo>
                    <a:pt x="2360" y="2814"/>
                    <a:pt x="2364" y="2837"/>
                    <a:pt x="2364" y="2837"/>
                  </a:cubicBezTo>
                  <a:lnTo>
                    <a:pt x="2424" y="2825"/>
                  </a:lnTo>
                  <a:moveTo>
                    <a:pt x="1419" y="3226"/>
                  </a:moveTo>
                  <a:lnTo>
                    <a:pt x="1419" y="3226"/>
                  </a:lnTo>
                  <a:cubicBezTo>
                    <a:pt x="1419" y="3226"/>
                    <a:pt x="1415" y="3206"/>
                    <a:pt x="1413" y="3187"/>
                  </a:cubicBezTo>
                  <a:cubicBezTo>
                    <a:pt x="1411" y="3177"/>
                    <a:pt x="1409" y="3167"/>
                    <a:pt x="1407" y="3162"/>
                  </a:cubicBezTo>
                  <a:cubicBezTo>
                    <a:pt x="1407" y="3154"/>
                    <a:pt x="1405" y="3150"/>
                    <a:pt x="1405" y="3150"/>
                  </a:cubicBezTo>
                  <a:cubicBezTo>
                    <a:pt x="1345" y="3160"/>
                    <a:pt x="1345" y="3160"/>
                    <a:pt x="1345" y="3160"/>
                  </a:cubicBezTo>
                  <a:cubicBezTo>
                    <a:pt x="1345" y="3160"/>
                    <a:pt x="1347" y="3164"/>
                    <a:pt x="1347" y="3171"/>
                  </a:cubicBezTo>
                  <a:cubicBezTo>
                    <a:pt x="1349" y="3179"/>
                    <a:pt x="1351" y="3187"/>
                    <a:pt x="1353" y="3197"/>
                  </a:cubicBezTo>
                  <a:cubicBezTo>
                    <a:pt x="1355" y="3216"/>
                    <a:pt x="1359" y="3236"/>
                    <a:pt x="1359" y="3236"/>
                  </a:cubicBezTo>
                  <a:lnTo>
                    <a:pt x="1419" y="3226"/>
                  </a:lnTo>
                  <a:moveTo>
                    <a:pt x="2467" y="3059"/>
                  </a:moveTo>
                  <a:lnTo>
                    <a:pt x="2467" y="3059"/>
                  </a:lnTo>
                  <a:cubicBezTo>
                    <a:pt x="2467" y="3059"/>
                    <a:pt x="2463" y="3035"/>
                    <a:pt x="2459" y="3012"/>
                  </a:cubicBezTo>
                  <a:cubicBezTo>
                    <a:pt x="2457" y="2998"/>
                    <a:pt x="2455" y="2987"/>
                    <a:pt x="2453" y="2979"/>
                  </a:cubicBezTo>
                  <a:cubicBezTo>
                    <a:pt x="2451" y="2969"/>
                    <a:pt x="2451" y="2963"/>
                    <a:pt x="2451" y="2963"/>
                  </a:cubicBezTo>
                  <a:cubicBezTo>
                    <a:pt x="2391" y="2975"/>
                    <a:pt x="2391" y="2975"/>
                    <a:pt x="2391" y="2975"/>
                  </a:cubicBezTo>
                  <a:cubicBezTo>
                    <a:pt x="2391" y="2975"/>
                    <a:pt x="2391" y="2981"/>
                    <a:pt x="2393" y="2989"/>
                  </a:cubicBezTo>
                  <a:cubicBezTo>
                    <a:pt x="2395" y="2998"/>
                    <a:pt x="2397" y="3010"/>
                    <a:pt x="2399" y="3022"/>
                  </a:cubicBezTo>
                  <a:cubicBezTo>
                    <a:pt x="2403" y="3045"/>
                    <a:pt x="2407" y="3068"/>
                    <a:pt x="2407" y="3068"/>
                  </a:cubicBezTo>
                  <a:lnTo>
                    <a:pt x="2467" y="3059"/>
                  </a:lnTo>
                  <a:moveTo>
                    <a:pt x="1444" y="3416"/>
                  </a:moveTo>
                  <a:lnTo>
                    <a:pt x="1444" y="3416"/>
                  </a:lnTo>
                  <a:cubicBezTo>
                    <a:pt x="1434" y="3339"/>
                    <a:pt x="1434" y="3339"/>
                    <a:pt x="1434" y="3339"/>
                  </a:cubicBezTo>
                  <a:cubicBezTo>
                    <a:pt x="1374" y="3346"/>
                    <a:pt x="1374" y="3346"/>
                    <a:pt x="1374" y="3346"/>
                  </a:cubicBezTo>
                  <a:cubicBezTo>
                    <a:pt x="1384" y="3422"/>
                    <a:pt x="1384" y="3422"/>
                    <a:pt x="1384" y="3422"/>
                  </a:cubicBezTo>
                  <a:lnTo>
                    <a:pt x="1444" y="3416"/>
                  </a:lnTo>
                  <a:moveTo>
                    <a:pt x="2498" y="3292"/>
                  </a:moveTo>
                  <a:lnTo>
                    <a:pt x="2498" y="3292"/>
                  </a:lnTo>
                  <a:cubicBezTo>
                    <a:pt x="2486" y="3199"/>
                    <a:pt x="2486" y="3199"/>
                    <a:pt x="2486" y="3199"/>
                  </a:cubicBezTo>
                  <a:cubicBezTo>
                    <a:pt x="2426" y="3206"/>
                    <a:pt x="2426" y="3206"/>
                    <a:pt x="2426" y="3206"/>
                  </a:cubicBezTo>
                  <a:cubicBezTo>
                    <a:pt x="2438" y="3300"/>
                    <a:pt x="2438" y="3300"/>
                    <a:pt x="2438" y="3300"/>
                  </a:cubicBezTo>
                  <a:lnTo>
                    <a:pt x="2498" y="3292"/>
                  </a:lnTo>
                  <a:moveTo>
                    <a:pt x="1464" y="3607"/>
                  </a:moveTo>
                  <a:lnTo>
                    <a:pt x="1464" y="3607"/>
                  </a:lnTo>
                  <a:cubicBezTo>
                    <a:pt x="1456" y="3529"/>
                    <a:pt x="1456" y="3529"/>
                    <a:pt x="1456" y="3529"/>
                  </a:cubicBezTo>
                  <a:cubicBezTo>
                    <a:pt x="1396" y="3535"/>
                    <a:pt x="1396" y="3535"/>
                    <a:pt x="1396" y="3535"/>
                  </a:cubicBezTo>
                  <a:cubicBezTo>
                    <a:pt x="1401" y="3611"/>
                    <a:pt x="1401" y="3611"/>
                    <a:pt x="1401" y="3611"/>
                  </a:cubicBezTo>
                  <a:lnTo>
                    <a:pt x="1464" y="3607"/>
                  </a:lnTo>
                  <a:moveTo>
                    <a:pt x="2521" y="3529"/>
                  </a:moveTo>
                  <a:lnTo>
                    <a:pt x="2521" y="3529"/>
                  </a:lnTo>
                  <a:cubicBezTo>
                    <a:pt x="2513" y="3434"/>
                    <a:pt x="2513" y="3434"/>
                    <a:pt x="2513" y="3434"/>
                  </a:cubicBezTo>
                  <a:cubicBezTo>
                    <a:pt x="2453" y="3440"/>
                    <a:pt x="2453" y="3440"/>
                    <a:pt x="2453" y="3440"/>
                  </a:cubicBezTo>
                  <a:cubicBezTo>
                    <a:pt x="2461" y="3533"/>
                    <a:pt x="2461" y="3533"/>
                    <a:pt x="2461" y="3533"/>
                  </a:cubicBezTo>
                  <a:lnTo>
                    <a:pt x="2521" y="3529"/>
                  </a:lnTo>
                  <a:moveTo>
                    <a:pt x="1471" y="3797"/>
                  </a:moveTo>
                  <a:lnTo>
                    <a:pt x="1471" y="3797"/>
                  </a:lnTo>
                  <a:cubicBezTo>
                    <a:pt x="1471" y="3797"/>
                    <a:pt x="1471" y="3794"/>
                    <a:pt x="1471" y="3786"/>
                  </a:cubicBezTo>
                  <a:cubicBezTo>
                    <a:pt x="1471" y="3778"/>
                    <a:pt x="1471" y="3768"/>
                    <a:pt x="1471" y="3759"/>
                  </a:cubicBezTo>
                  <a:cubicBezTo>
                    <a:pt x="1469" y="3739"/>
                    <a:pt x="1469" y="3720"/>
                    <a:pt x="1469" y="3720"/>
                  </a:cubicBezTo>
                  <a:cubicBezTo>
                    <a:pt x="1409" y="3724"/>
                    <a:pt x="1409" y="3724"/>
                    <a:pt x="1409" y="3724"/>
                  </a:cubicBezTo>
                  <a:cubicBezTo>
                    <a:pt x="1409" y="3724"/>
                    <a:pt x="1409" y="3743"/>
                    <a:pt x="1411" y="3760"/>
                  </a:cubicBezTo>
                  <a:cubicBezTo>
                    <a:pt x="1411" y="3770"/>
                    <a:pt x="1411" y="3780"/>
                    <a:pt x="1411" y="3788"/>
                  </a:cubicBezTo>
                  <a:cubicBezTo>
                    <a:pt x="1411" y="3794"/>
                    <a:pt x="1411" y="3800"/>
                    <a:pt x="1411" y="3800"/>
                  </a:cubicBezTo>
                  <a:lnTo>
                    <a:pt x="1471" y="3797"/>
                  </a:lnTo>
                  <a:moveTo>
                    <a:pt x="2533" y="3766"/>
                  </a:moveTo>
                  <a:lnTo>
                    <a:pt x="2533" y="3766"/>
                  </a:lnTo>
                  <a:cubicBezTo>
                    <a:pt x="2533" y="3766"/>
                    <a:pt x="2533" y="3760"/>
                    <a:pt x="2533" y="3753"/>
                  </a:cubicBezTo>
                  <a:cubicBezTo>
                    <a:pt x="2533" y="3743"/>
                    <a:pt x="2533" y="3731"/>
                    <a:pt x="2531" y="3720"/>
                  </a:cubicBezTo>
                  <a:cubicBezTo>
                    <a:pt x="2531" y="3694"/>
                    <a:pt x="2529" y="3671"/>
                    <a:pt x="2529" y="3671"/>
                  </a:cubicBezTo>
                  <a:cubicBezTo>
                    <a:pt x="2469" y="3673"/>
                    <a:pt x="2469" y="3673"/>
                    <a:pt x="2469" y="3673"/>
                  </a:cubicBezTo>
                  <a:cubicBezTo>
                    <a:pt x="2469" y="3673"/>
                    <a:pt x="2471" y="3698"/>
                    <a:pt x="2471" y="3722"/>
                  </a:cubicBezTo>
                  <a:cubicBezTo>
                    <a:pt x="2473" y="3733"/>
                    <a:pt x="2473" y="3745"/>
                    <a:pt x="2473" y="3755"/>
                  </a:cubicBezTo>
                  <a:cubicBezTo>
                    <a:pt x="2473" y="3763"/>
                    <a:pt x="2473" y="3768"/>
                    <a:pt x="2473" y="3768"/>
                  </a:cubicBezTo>
                  <a:lnTo>
                    <a:pt x="2533" y="3766"/>
                  </a:lnTo>
                  <a:moveTo>
                    <a:pt x="1473" y="3988"/>
                  </a:moveTo>
                  <a:lnTo>
                    <a:pt x="1473" y="3988"/>
                  </a:lnTo>
                  <a:cubicBezTo>
                    <a:pt x="1475" y="3912"/>
                    <a:pt x="1475" y="3912"/>
                    <a:pt x="1475" y="3912"/>
                  </a:cubicBezTo>
                  <a:cubicBezTo>
                    <a:pt x="1413" y="3912"/>
                    <a:pt x="1413" y="3912"/>
                    <a:pt x="1413" y="3912"/>
                  </a:cubicBezTo>
                  <a:cubicBezTo>
                    <a:pt x="1413" y="3988"/>
                    <a:pt x="1413" y="3988"/>
                    <a:pt x="1413" y="3988"/>
                  </a:cubicBezTo>
                  <a:lnTo>
                    <a:pt x="1473" y="3988"/>
                  </a:lnTo>
                  <a:moveTo>
                    <a:pt x="2535" y="4006"/>
                  </a:moveTo>
                  <a:lnTo>
                    <a:pt x="2535" y="4006"/>
                  </a:lnTo>
                  <a:cubicBezTo>
                    <a:pt x="2537" y="3908"/>
                    <a:pt x="2537" y="3908"/>
                    <a:pt x="2537" y="3908"/>
                  </a:cubicBezTo>
                  <a:cubicBezTo>
                    <a:pt x="2475" y="3908"/>
                    <a:pt x="2475" y="3908"/>
                    <a:pt x="2475" y="3908"/>
                  </a:cubicBezTo>
                  <a:cubicBezTo>
                    <a:pt x="2475" y="4004"/>
                    <a:pt x="2475" y="4004"/>
                    <a:pt x="2475" y="4004"/>
                  </a:cubicBezTo>
                  <a:lnTo>
                    <a:pt x="2535" y="4006"/>
                  </a:lnTo>
                  <a:moveTo>
                    <a:pt x="1467" y="4180"/>
                  </a:moveTo>
                  <a:lnTo>
                    <a:pt x="1467" y="4180"/>
                  </a:lnTo>
                  <a:cubicBezTo>
                    <a:pt x="1469" y="4103"/>
                    <a:pt x="1469" y="4103"/>
                    <a:pt x="1469" y="4103"/>
                  </a:cubicBezTo>
                  <a:cubicBezTo>
                    <a:pt x="1409" y="4101"/>
                    <a:pt x="1409" y="4101"/>
                    <a:pt x="1409" y="4101"/>
                  </a:cubicBezTo>
                  <a:cubicBezTo>
                    <a:pt x="1405" y="4177"/>
                    <a:pt x="1405" y="4177"/>
                    <a:pt x="1405" y="4177"/>
                  </a:cubicBezTo>
                  <a:lnTo>
                    <a:pt x="1467" y="4180"/>
                  </a:lnTo>
                  <a:moveTo>
                    <a:pt x="2527" y="4243"/>
                  </a:moveTo>
                  <a:lnTo>
                    <a:pt x="2527" y="4243"/>
                  </a:lnTo>
                  <a:cubicBezTo>
                    <a:pt x="2531" y="4147"/>
                    <a:pt x="2531" y="4147"/>
                    <a:pt x="2531" y="4147"/>
                  </a:cubicBezTo>
                  <a:cubicBezTo>
                    <a:pt x="2471" y="4144"/>
                    <a:pt x="2471" y="4144"/>
                    <a:pt x="2471" y="4144"/>
                  </a:cubicBezTo>
                  <a:cubicBezTo>
                    <a:pt x="2465" y="4239"/>
                    <a:pt x="2465" y="4239"/>
                    <a:pt x="2465" y="4239"/>
                  </a:cubicBezTo>
                  <a:lnTo>
                    <a:pt x="2527" y="4243"/>
                  </a:lnTo>
                  <a:moveTo>
                    <a:pt x="1452" y="4371"/>
                  </a:moveTo>
                  <a:lnTo>
                    <a:pt x="1452" y="4371"/>
                  </a:lnTo>
                  <a:cubicBezTo>
                    <a:pt x="1452" y="4371"/>
                    <a:pt x="1452" y="4367"/>
                    <a:pt x="1452" y="4359"/>
                  </a:cubicBezTo>
                  <a:cubicBezTo>
                    <a:pt x="1454" y="4352"/>
                    <a:pt x="1454" y="4342"/>
                    <a:pt x="1456" y="4332"/>
                  </a:cubicBezTo>
                  <a:cubicBezTo>
                    <a:pt x="1456" y="4313"/>
                    <a:pt x="1458" y="4293"/>
                    <a:pt x="1458" y="4293"/>
                  </a:cubicBezTo>
                  <a:cubicBezTo>
                    <a:pt x="1397" y="4289"/>
                    <a:pt x="1397" y="4289"/>
                    <a:pt x="1397" y="4289"/>
                  </a:cubicBezTo>
                  <a:cubicBezTo>
                    <a:pt x="1397" y="4289"/>
                    <a:pt x="1396" y="4309"/>
                    <a:pt x="1396" y="4326"/>
                  </a:cubicBezTo>
                  <a:cubicBezTo>
                    <a:pt x="1394" y="4336"/>
                    <a:pt x="1394" y="4346"/>
                    <a:pt x="1392" y="4354"/>
                  </a:cubicBezTo>
                  <a:cubicBezTo>
                    <a:pt x="1392" y="4359"/>
                    <a:pt x="1390" y="4365"/>
                    <a:pt x="1390" y="4365"/>
                  </a:cubicBezTo>
                  <a:lnTo>
                    <a:pt x="1452" y="4371"/>
                  </a:lnTo>
                  <a:moveTo>
                    <a:pt x="2508" y="4478"/>
                  </a:moveTo>
                  <a:lnTo>
                    <a:pt x="2508" y="4478"/>
                  </a:lnTo>
                  <a:cubicBezTo>
                    <a:pt x="2508" y="4478"/>
                    <a:pt x="2508" y="4472"/>
                    <a:pt x="2510" y="4464"/>
                  </a:cubicBezTo>
                  <a:cubicBezTo>
                    <a:pt x="2510" y="4455"/>
                    <a:pt x="2512" y="4443"/>
                    <a:pt x="2512" y="4431"/>
                  </a:cubicBezTo>
                  <a:cubicBezTo>
                    <a:pt x="2513" y="4408"/>
                    <a:pt x="2516" y="4385"/>
                    <a:pt x="2516" y="4385"/>
                  </a:cubicBezTo>
                  <a:cubicBezTo>
                    <a:pt x="2455" y="4379"/>
                    <a:pt x="2455" y="4379"/>
                    <a:pt x="2455" y="4379"/>
                  </a:cubicBezTo>
                  <a:cubicBezTo>
                    <a:pt x="2455" y="4379"/>
                    <a:pt x="2453" y="4402"/>
                    <a:pt x="2451" y="4426"/>
                  </a:cubicBezTo>
                  <a:cubicBezTo>
                    <a:pt x="2451" y="4437"/>
                    <a:pt x="2449" y="4449"/>
                    <a:pt x="2447" y="4459"/>
                  </a:cubicBezTo>
                  <a:cubicBezTo>
                    <a:pt x="2447" y="4466"/>
                    <a:pt x="2447" y="4472"/>
                    <a:pt x="2447" y="4472"/>
                  </a:cubicBezTo>
                  <a:lnTo>
                    <a:pt x="2508" y="4478"/>
                  </a:lnTo>
                  <a:moveTo>
                    <a:pt x="1427" y="4562"/>
                  </a:moveTo>
                  <a:lnTo>
                    <a:pt x="1427" y="4562"/>
                  </a:lnTo>
                  <a:cubicBezTo>
                    <a:pt x="1438" y="4486"/>
                    <a:pt x="1438" y="4486"/>
                    <a:pt x="1438" y="4486"/>
                  </a:cubicBezTo>
                  <a:cubicBezTo>
                    <a:pt x="1378" y="4478"/>
                    <a:pt x="1378" y="4478"/>
                    <a:pt x="1378" y="4478"/>
                  </a:cubicBezTo>
                  <a:cubicBezTo>
                    <a:pt x="1366" y="4554"/>
                    <a:pt x="1366" y="4554"/>
                    <a:pt x="1366" y="4554"/>
                  </a:cubicBezTo>
                  <a:lnTo>
                    <a:pt x="1427" y="4562"/>
                  </a:lnTo>
                  <a:moveTo>
                    <a:pt x="2479" y="4713"/>
                  </a:moveTo>
                  <a:lnTo>
                    <a:pt x="2479" y="4713"/>
                  </a:lnTo>
                  <a:cubicBezTo>
                    <a:pt x="2492" y="4620"/>
                    <a:pt x="2492" y="4620"/>
                    <a:pt x="2492" y="4620"/>
                  </a:cubicBezTo>
                  <a:cubicBezTo>
                    <a:pt x="2430" y="4612"/>
                    <a:pt x="2430" y="4612"/>
                    <a:pt x="2430" y="4612"/>
                  </a:cubicBezTo>
                  <a:cubicBezTo>
                    <a:pt x="2418" y="4706"/>
                    <a:pt x="2418" y="4706"/>
                    <a:pt x="2418" y="4706"/>
                  </a:cubicBezTo>
                  <a:lnTo>
                    <a:pt x="2479" y="4713"/>
                  </a:lnTo>
                  <a:moveTo>
                    <a:pt x="1396" y="4752"/>
                  </a:moveTo>
                  <a:lnTo>
                    <a:pt x="1396" y="4752"/>
                  </a:lnTo>
                  <a:cubicBezTo>
                    <a:pt x="1409" y="4676"/>
                    <a:pt x="1409" y="4676"/>
                    <a:pt x="1409" y="4676"/>
                  </a:cubicBezTo>
                  <a:cubicBezTo>
                    <a:pt x="1349" y="4665"/>
                    <a:pt x="1349" y="4665"/>
                    <a:pt x="1349" y="4665"/>
                  </a:cubicBezTo>
                  <a:cubicBezTo>
                    <a:pt x="1337" y="4740"/>
                    <a:pt x="1337" y="4740"/>
                    <a:pt x="1337" y="4740"/>
                  </a:cubicBezTo>
                  <a:lnTo>
                    <a:pt x="1396" y="4752"/>
                  </a:lnTo>
                  <a:moveTo>
                    <a:pt x="2440" y="4947"/>
                  </a:moveTo>
                  <a:lnTo>
                    <a:pt x="2440" y="4947"/>
                  </a:lnTo>
                  <a:cubicBezTo>
                    <a:pt x="2455" y="4853"/>
                    <a:pt x="2455" y="4853"/>
                    <a:pt x="2455" y="4853"/>
                  </a:cubicBezTo>
                  <a:cubicBezTo>
                    <a:pt x="2397" y="4844"/>
                    <a:pt x="2397" y="4844"/>
                    <a:pt x="2397" y="4844"/>
                  </a:cubicBezTo>
                  <a:cubicBezTo>
                    <a:pt x="2379" y="4935"/>
                    <a:pt x="2379" y="4935"/>
                    <a:pt x="2379" y="4935"/>
                  </a:cubicBezTo>
                  <a:lnTo>
                    <a:pt x="2440" y="4947"/>
                  </a:lnTo>
                  <a:moveTo>
                    <a:pt x="1357" y="4943"/>
                  </a:moveTo>
                  <a:lnTo>
                    <a:pt x="1357" y="4943"/>
                  </a:lnTo>
                  <a:cubicBezTo>
                    <a:pt x="1357" y="4943"/>
                    <a:pt x="1360" y="4923"/>
                    <a:pt x="1366" y="4904"/>
                  </a:cubicBezTo>
                  <a:cubicBezTo>
                    <a:pt x="1368" y="4894"/>
                    <a:pt x="1370" y="4884"/>
                    <a:pt x="1370" y="4879"/>
                  </a:cubicBezTo>
                  <a:cubicBezTo>
                    <a:pt x="1372" y="4871"/>
                    <a:pt x="1374" y="4867"/>
                    <a:pt x="1374" y="4867"/>
                  </a:cubicBezTo>
                  <a:cubicBezTo>
                    <a:pt x="1314" y="4853"/>
                    <a:pt x="1314" y="4853"/>
                    <a:pt x="1314" y="4853"/>
                  </a:cubicBezTo>
                  <a:cubicBezTo>
                    <a:pt x="1314" y="4853"/>
                    <a:pt x="1314" y="4859"/>
                    <a:pt x="1312" y="4865"/>
                  </a:cubicBezTo>
                  <a:cubicBezTo>
                    <a:pt x="1310" y="4873"/>
                    <a:pt x="1308" y="4883"/>
                    <a:pt x="1306" y="4892"/>
                  </a:cubicBezTo>
                  <a:cubicBezTo>
                    <a:pt x="1302" y="4910"/>
                    <a:pt x="1298" y="4929"/>
                    <a:pt x="1298" y="4929"/>
                  </a:cubicBezTo>
                  <a:lnTo>
                    <a:pt x="1357" y="4943"/>
                  </a:lnTo>
                  <a:moveTo>
                    <a:pt x="2393" y="5176"/>
                  </a:moveTo>
                  <a:lnTo>
                    <a:pt x="2393" y="5176"/>
                  </a:lnTo>
                  <a:cubicBezTo>
                    <a:pt x="2393" y="5176"/>
                    <a:pt x="2397" y="5153"/>
                    <a:pt x="2403" y="5131"/>
                  </a:cubicBezTo>
                  <a:cubicBezTo>
                    <a:pt x="2405" y="5120"/>
                    <a:pt x="2407" y="5108"/>
                    <a:pt x="2409" y="5098"/>
                  </a:cubicBezTo>
                  <a:cubicBezTo>
                    <a:pt x="2410" y="5090"/>
                    <a:pt x="2412" y="5085"/>
                    <a:pt x="2412" y="5085"/>
                  </a:cubicBezTo>
                  <a:cubicBezTo>
                    <a:pt x="2352" y="5071"/>
                    <a:pt x="2352" y="5071"/>
                    <a:pt x="2352" y="5071"/>
                  </a:cubicBezTo>
                  <a:cubicBezTo>
                    <a:pt x="2352" y="5071"/>
                    <a:pt x="2352" y="5077"/>
                    <a:pt x="2350" y="5087"/>
                  </a:cubicBezTo>
                  <a:cubicBezTo>
                    <a:pt x="2348" y="5094"/>
                    <a:pt x="2346" y="5106"/>
                    <a:pt x="2342" y="5118"/>
                  </a:cubicBezTo>
                  <a:cubicBezTo>
                    <a:pt x="2339" y="5141"/>
                    <a:pt x="2333" y="5163"/>
                    <a:pt x="2333" y="5163"/>
                  </a:cubicBezTo>
                  <a:lnTo>
                    <a:pt x="2393" y="5176"/>
                  </a:lnTo>
                  <a:moveTo>
                    <a:pt x="1310" y="5131"/>
                  </a:moveTo>
                  <a:lnTo>
                    <a:pt x="1310" y="5131"/>
                  </a:lnTo>
                  <a:cubicBezTo>
                    <a:pt x="1329" y="5056"/>
                    <a:pt x="1329" y="5056"/>
                    <a:pt x="1329" y="5056"/>
                  </a:cubicBezTo>
                  <a:cubicBezTo>
                    <a:pt x="1271" y="5042"/>
                    <a:pt x="1271" y="5042"/>
                    <a:pt x="1271" y="5042"/>
                  </a:cubicBezTo>
                  <a:cubicBezTo>
                    <a:pt x="1252" y="5116"/>
                    <a:pt x="1252" y="5116"/>
                    <a:pt x="1252" y="5116"/>
                  </a:cubicBezTo>
                  <a:lnTo>
                    <a:pt x="1310" y="5131"/>
                  </a:lnTo>
                  <a:moveTo>
                    <a:pt x="2337" y="5404"/>
                  </a:moveTo>
                  <a:lnTo>
                    <a:pt x="2337" y="5404"/>
                  </a:lnTo>
                  <a:cubicBezTo>
                    <a:pt x="2360" y="5312"/>
                    <a:pt x="2360" y="5312"/>
                    <a:pt x="2360" y="5312"/>
                  </a:cubicBezTo>
                  <a:cubicBezTo>
                    <a:pt x="2302" y="5299"/>
                    <a:pt x="2302" y="5299"/>
                    <a:pt x="2302" y="5299"/>
                  </a:cubicBezTo>
                  <a:cubicBezTo>
                    <a:pt x="2278" y="5388"/>
                    <a:pt x="2278" y="5388"/>
                    <a:pt x="2278" y="5388"/>
                  </a:cubicBezTo>
                  <a:lnTo>
                    <a:pt x="2337" y="5404"/>
                  </a:lnTo>
                  <a:moveTo>
                    <a:pt x="1257" y="5320"/>
                  </a:moveTo>
                  <a:lnTo>
                    <a:pt x="1257" y="5320"/>
                  </a:lnTo>
                  <a:cubicBezTo>
                    <a:pt x="1257" y="5320"/>
                    <a:pt x="1259" y="5316"/>
                    <a:pt x="1261" y="5308"/>
                  </a:cubicBezTo>
                  <a:cubicBezTo>
                    <a:pt x="1263" y="5303"/>
                    <a:pt x="1265" y="5293"/>
                    <a:pt x="1269" y="5283"/>
                  </a:cubicBezTo>
                  <a:cubicBezTo>
                    <a:pt x="1273" y="5264"/>
                    <a:pt x="1279" y="5244"/>
                    <a:pt x="1279" y="5244"/>
                  </a:cubicBezTo>
                  <a:cubicBezTo>
                    <a:pt x="1220" y="5229"/>
                    <a:pt x="1220" y="5229"/>
                    <a:pt x="1220" y="5229"/>
                  </a:cubicBezTo>
                  <a:cubicBezTo>
                    <a:pt x="1220" y="5229"/>
                    <a:pt x="1215" y="5246"/>
                    <a:pt x="1211" y="5266"/>
                  </a:cubicBezTo>
                  <a:cubicBezTo>
                    <a:pt x="1207" y="5275"/>
                    <a:pt x="1205" y="5285"/>
                    <a:pt x="1203" y="5291"/>
                  </a:cubicBezTo>
                  <a:cubicBezTo>
                    <a:pt x="1201" y="5299"/>
                    <a:pt x="1199" y="5303"/>
                    <a:pt x="1199" y="5303"/>
                  </a:cubicBezTo>
                  <a:lnTo>
                    <a:pt x="1257" y="5320"/>
                  </a:lnTo>
                  <a:moveTo>
                    <a:pt x="2272" y="5627"/>
                  </a:moveTo>
                  <a:lnTo>
                    <a:pt x="2272" y="5627"/>
                  </a:lnTo>
                  <a:cubicBezTo>
                    <a:pt x="2272" y="5627"/>
                    <a:pt x="2274" y="5621"/>
                    <a:pt x="2278" y="5614"/>
                  </a:cubicBezTo>
                  <a:cubicBezTo>
                    <a:pt x="2280" y="5606"/>
                    <a:pt x="2284" y="5594"/>
                    <a:pt x="2286" y="5583"/>
                  </a:cubicBezTo>
                  <a:cubicBezTo>
                    <a:pt x="2294" y="5559"/>
                    <a:pt x="2300" y="5538"/>
                    <a:pt x="2300" y="5538"/>
                  </a:cubicBezTo>
                  <a:cubicBezTo>
                    <a:pt x="2241" y="5520"/>
                    <a:pt x="2241" y="5520"/>
                    <a:pt x="2241" y="5520"/>
                  </a:cubicBezTo>
                  <a:cubicBezTo>
                    <a:pt x="2241" y="5520"/>
                    <a:pt x="2236" y="5544"/>
                    <a:pt x="2228" y="5565"/>
                  </a:cubicBezTo>
                  <a:cubicBezTo>
                    <a:pt x="2226" y="5577"/>
                    <a:pt x="2222" y="5588"/>
                    <a:pt x="2220" y="5596"/>
                  </a:cubicBezTo>
                  <a:cubicBezTo>
                    <a:pt x="2216" y="5604"/>
                    <a:pt x="2216" y="5610"/>
                    <a:pt x="2216" y="5610"/>
                  </a:cubicBezTo>
                  <a:lnTo>
                    <a:pt x="2272" y="5627"/>
                  </a:lnTo>
                  <a:moveTo>
                    <a:pt x="1197" y="5509"/>
                  </a:moveTo>
                  <a:lnTo>
                    <a:pt x="1197" y="5509"/>
                  </a:lnTo>
                  <a:cubicBezTo>
                    <a:pt x="1197" y="5509"/>
                    <a:pt x="1203" y="5489"/>
                    <a:pt x="1209" y="5472"/>
                  </a:cubicBezTo>
                  <a:cubicBezTo>
                    <a:pt x="1213" y="5462"/>
                    <a:pt x="1217" y="5452"/>
                    <a:pt x="1219" y="5444"/>
                  </a:cubicBezTo>
                  <a:cubicBezTo>
                    <a:pt x="1220" y="5439"/>
                    <a:pt x="1223" y="5433"/>
                    <a:pt x="1223" y="5433"/>
                  </a:cubicBezTo>
                  <a:cubicBezTo>
                    <a:pt x="1164" y="5415"/>
                    <a:pt x="1164" y="5415"/>
                    <a:pt x="1164" y="5415"/>
                  </a:cubicBezTo>
                  <a:cubicBezTo>
                    <a:pt x="1164" y="5415"/>
                    <a:pt x="1162" y="5419"/>
                    <a:pt x="1160" y="5427"/>
                  </a:cubicBezTo>
                  <a:cubicBezTo>
                    <a:pt x="1158" y="5433"/>
                    <a:pt x="1154" y="5443"/>
                    <a:pt x="1153" y="5452"/>
                  </a:cubicBezTo>
                  <a:cubicBezTo>
                    <a:pt x="1145" y="5472"/>
                    <a:pt x="1139" y="5489"/>
                    <a:pt x="1139" y="5489"/>
                  </a:cubicBezTo>
                  <a:lnTo>
                    <a:pt x="1197" y="5509"/>
                  </a:lnTo>
                  <a:moveTo>
                    <a:pt x="2202" y="5847"/>
                  </a:moveTo>
                  <a:lnTo>
                    <a:pt x="2202" y="5847"/>
                  </a:lnTo>
                  <a:cubicBezTo>
                    <a:pt x="2202" y="5847"/>
                    <a:pt x="2210" y="5826"/>
                    <a:pt x="2218" y="5802"/>
                  </a:cubicBezTo>
                  <a:cubicBezTo>
                    <a:pt x="2222" y="5793"/>
                    <a:pt x="2226" y="5781"/>
                    <a:pt x="2228" y="5773"/>
                  </a:cubicBezTo>
                  <a:cubicBezTo>
                    <a:pt x="2230" y="5765"/>
                    <a:pt x="2232" y="5759"/>
                    <a:pt x="2232" y="5759"/>
                  </a:cubicBezTo>
                  <a:cubicBezTo>
                    <a:pt x="2173" y="5740"/>
                    <a:pt x="2173" y="5740"/>
                    <a:pt x="2173" y="5740"/>
                  </a:cubicBezTo>
                  <a:cubicBezTo>
                    <a:pt x="2173" y="5740"/>
                    <a:pt x="2173" y="5746"/>
                    <a:pt x="2169" y="5754"/>
                  </a:cubicBezTo>
                  <a:cubicBezTo>
                    <a:pt x="2167" y="5761"/>
                    <a:pt x="2163" y="5773"/>
                    <a:pt x="2160" y="5785"/>
                  </a:cubicBezTo>
                  <a:cubicBezTo>
                    <a:pt x="2152" y="5806"/>
                    <a:pt x="2146" y="5827"/>
                    <a:pt x="2146" y="5827"/>
                  </a:cubicBezTo>
                  <a:lnTo>
                    <a:pt x="2202" y="5847"/>
                  </a:lnTo>
                  <a:moveTo>
                    <a:pt x="1131" y="5695"/>
                  </a:moveTo>
                  <a:lnTo>
                    <a:pt x="1131" y="5695"/>
                  </a:lnTo>
                  <a:cubicBezTo>
                    <a:pt x="1158" y="5621"/>
                    <a:pt x="1158" y="5621"/>
                    <a:pt x="1158" y="5621"/>
                  </a:cubicBezTo>
                  <a:cubicBezTo>
                    <a:pt x="1100" y="5600"/>
                    <a:pt x="1100" y="5600"/>
                    <a:pt x="1100" y="5600"/>
                  </a:cubicBezTo>
                  <a:cubicBezTo>
                    <a:pt x="1075" y="5676"/>
                    <a:pt x="1075" y="5676"/>
                    <a:pt x="1075" y="5676"/>
                  </a:cubicBezTo>
                  <a:lnTo>
                    <a:pt x="1131" y="5695"/>
                  </a:lnTo>
                  <a:moveTo>
                    <a:pt x="2127" y="6063"/>
                  </a:moveTo>
                  <a:lnTo>
                    <a:pt x="2127" y="6063"/>
                  </a:lnTo>
                  <a:cubicBezTo>
                    <a:pt x="2158" y="5977"/>
                    <a:pt x="2158" y="5977"/>
                    <a:pt x="2158" y="5977"/>
                  </a:cubicBezTo>
                  <a:cubicBezTo>
                    <a:pt x="2101" y="5956"/>
                    <a:pt x="2101" y="5956"/>
                    <a:pt x="2101" y="5956"/>
                  </a:cubicBezTo>
                  <a:cubicBezTo>
                    <a:pt x="2070" y="6043"/>
                    <a:pt x="2070" y="6043"/>
                    <a:pt x="2070" y="6043"/>
                  </a:cubicBezTo>
                  <a:lnTo>
                    <a:pt x="2127" y="6063"/>
                  </a:lnTo>
                  <a:moveTo>
                    <a:pt x="1059" y="5884"/>
                  </a:moveTo>
                  <a:lnTo>
                    <a:pt x="1059" y="5884"/>
                  </a:lnTo>
                  <a:cubicBezTo>
                    <a:pt x="1059" y="5884"/>
                    <a:pt x="1067" y="5864"/>
                    <a:pt x="1075" y="5845"/>
                  </a:cubicBezTo>
                  <a:cubicBezTo>
                    <a:pt x="1080" y="5827"/>
                    <a:pt x="1088" y="5808"/>
                    <a:pt x="1088" y="5808"/>
                  </a:cubicBezTo>
                  <a:cubicBezTo>
                    <a:pt x="1032" y="5787"/>
                    <a:pt x="1032" y="5787"/>
                    <a:pt x="1032" y="5787"/>
                  </a:cubicBezTo>
                  <a:cubicBezTo>
                    <a:pt x="1032" y="5787"/>
                    <a:pt x="1024" y="5804"/>
                    <a:pt x="1018" y="5824"/>
                  </a:cubicBezTo>
                  <a:cubicBezTo>
                    <a:pt x="1010" y="5841"/>
                    <a:pt x="1003" y="5860"/>
                    <a:pt x="1003" y="5860"/>
                  </a:cubicBezTo>
                  <a:lnTo>
                    <a:pt x="1059" y="5884"/>
                  </a:lnTo>
                  <a:moveTo>
                    <a:pt x="2045" y="6277"/>
                  </a:moveTo>
                  <a:lnTo>
                    <a:pt x="2045" y="6277"/>
                  </a:lnTo>
                  <a:cubicBezTo>
                    <a:pt x="2045" y="6277"/>
                    <a:pt x="2053" y="6255"/>
                    <a:pt x="2062" y="6234"/>
                  </a:cubicBezTo>
                  <a:cubicBezTo>
                    <a:pt x="2070" y="6213"/>
                    <a:pt x="2078" y="6191"/>
                    <a:pt x="2078" y="6191"/>
                  </a:cubicBezTo>
                  <a:cubicBezTo>
                    <a:pt x="2022" y="6170"/>
                    <a:pt x="2022" y="6170"/>
                    <a:pt x="2022" y="6170"/>
                  </a:cubicBezTo>
                  <a:cubicBezTo>
                    <a:pt x="2022" y="6170"/>
                    <a:pt x="2014" y="6191"/>
                    <a:pt x="2006" y="6213"/>
                  </a:cubicBezTo>
                  <a:cubicBezTo>
                    <a:pt x="1996" y="6234"/>
                    <a:pt x="1989" y="6253"/>
                    <a:pt x="1989" y="6253"/>
                  </a:cubicBezTo>
                  <a:lnTo>
                    <a:pt x="2045" y="6277"/>
                  </a:lnTo>
                  <a:moveTo>
                    <a:pt x="981" y="6069"/>
                  </a:moveTo>
                  <a:lnTo>
                    <a:pt x="981" y="6069"/>
                  </a:lnTo>
                  <a:cubicBezTo>
                    <a:pt x="981" y="6069"/>
                    <a:pt x="989" y="6051"/>
                    <a:pt x="999" y="6032"/>
                  </a:cubicBezTo>
                  <a:cubicBezTo>
                    <a:pt x="1003" y="6022"/>
                    <a:pt x="1007" y="6012"/>
                    <a:pt x="1009" y="6006"/>
                  </a:cubicBezTo>
                  <a:cubicBezTo>
                    <a:pt x="1013" y="5999"/>
                    <a:pt x="1014" y="5995"/>
                    <a:pt x="1014" y="5995"/>
                  </a:cubicBezTo>
                  <a:cubicBezTo>
                    <a:pt x="958" y="5971"/>
                    <a:pt x="958" y="5971"/>
                    <a:pt x="958" y="5971"/>
                  </a:cubicBezTo>
                  <a:cubicBezTo>
                    <a:pt x="958" y="5971"/>
                    <a:pt x="956" y="5975"/>
                    <a:pt x="952" y="5983"/>
                  </a:cubicBezTo>
                  <a:cubicBezTo>
                    <a:pt x="950" y="5989"/>
                    <a:pt x="946" y="5999"/>
                    <a:pt x="943" y="6008"/>
                  </a:cubicBezTo>
                  <a:cubicBezTo>
                    <a:pt x="935" y="6026"/>
                    <a:pt x="927" y="6045"/>
                    <a:pt x="927" y="6045"/>
                  </a:cubicBezTo>
                  <a:lnTo>
                    <a:pt x="981" y="6069"/>
                  </a:lnTo>
                  <a:moveTo>
                    <a:pt x="1957" y="6487"/>
                  </a:moveTo>
                  <a:lnTo>
                    <a:pt x="1957" y="6487"/>
                  </a:lnTo>
                  <a:cubicBezTo>
                    <a:pt x="1957" y="6487"/>
                    <a:pt x="1967" y="6465"/>
                    <a:pt x="1977" y="6444"/>
                  </a:cubicBezTo>
                  <a:cubicBezTo>
                    <a:pt x="1981" y="6434"/>
                    <a:pt x="1985" y="6423"/>
                    <a:pt x="1989" y="6415"/>
                  </a:cubicBezTo>
                  <a:cubicBezTo>
                    <a:pt x="1992" y="6407"/>
                    <a:pt x="1994" y="6403"/>
                    <a:pt x="1994" y="6403"/>
                  </a:cubicBezTo>
                  <a:cubicBezTo>
                    <a:pt x="1938" y="6380"/>
                    <a:pt x="1938" y="6380"/>
                    <a:pt x="1938" y="6380"/>
                  </a:cubicBezTo>
                  <a:cubicBezTo>
                    <a:pt x="1938" y="6380"/>
                    <a:pt x="1936" y="6384"/>
                    <a:pt x="1932" y="6391"/>
                  </a:cubicBezTo>
                  <a:cubicBezTo>
                    <a:pt x="1928" y="6399"/>
                    <a:pt x="1924" y="6411"/>
                    <a:pt x="1920" y="6420"/>
                  </a:cubicBezTo>
                  <a:cubicBezTo>
                    <a:pt x="1911" y="6442"/>
                    <a:pt x="1903" y="6461"/>
                    <a:pt x="1903" y="6461"/>
                  </a:cubicBezTo>
                  <a:lnTo>
                    <a:pt x="1957" y="6487"/>
                  </a:lnTo>
                  <a:moveTo>
                    <a:pt x="900" y="6253"/>
                  </a:moveTo>
                  <a:lnTo>
                    <a:pt x="900" y="6253"/>
                  </a:lnTo>
                  <a:cubicBezTo>
                    <a:pt x="935" y="6179"/>
                    <a:pt x="935" y="6179"/>
                    <a:pt x="935" y="6179"/>
                  </a:cubicBezTo>
                  <a:cubicBezTo>
                    <a:pt x="878" y="6154"/>
                    <a:pt x="878" y="6154"/>
                    <a:pt x="878" y="6154"/>
                  </a:cubicBezTo>
                  <a:cubicBezTo>
                    <a:pt x="845" y="6230"/>
                    <a:pt x="845" y="6230"/>
                    <a:pt x="845" y="6230"/>
                  </a:cubicBezTo>
                  <a:lnTo>
                    <a:pt x="900" y="6253"/>
                  </a:lnTo>
                  <a:moveTo>
                    <a:pt x="1868" y="6693"/>
                  </a:moveTo>
                  <a:lnTo>
                    <a:pt x="1868" y="6693"/>
                  </a:lnTo>
                  <a:cubicBezTo>
                    <a:pt x="1905" y="6609"/>
                    <a:pt x="1905" y="6609"/>
                    <a:pt x="1905" y="6609"/>
                  </a:cubicBezTo>
                  <a:cubicBezTo>
                    <a:pt x="1849" y="6586"/>
                    <a:pt x="1849" y="6586"/>
                    <a:pt x="1849" y="6586"/>
                  </a:cubicBezTo>
                  <a:cubicBezTo>
                    <a:pt x="1812" y="6667"/>
                    <a:pt x="1812" y="6667"/>
                    <a:pt x="1812" y="6667"/>
                  </a:cubicBezTo>
                  <a:lnTo>
                    <a:pt x="1868" y="6693"/>
                  </a:lnTo>
                  <a:moveTo>
                    <a:pt x="814" y="6440"/>
                  </a:moveTo>
                  <a:lnTo>
                    <a:pt x="814" y="6440"/>
                  </a:lnTo>
                  <a:cubicBezTo>
                    <a:pt x="814" y="6440"/>
                    <a:pt x="824" y="6420"/>
                    <a:pt x="832" y="6401"/>
                  </a:cubicBezTo>
                  <a:cubicBezTo>
                    <a:pt x="841" y="6384"/>
                    <a:pt x="849" y="6364"/>
                    <a:pt x="849" y="6364"/>
                  </a:cubicBezTo>
                  <a:cubicBezTo>
                    <a:pt x="795" y="6339"/>
                    <a:pt x="795" y="6339"/>
                    <a:pt x="795" y="6339"/>
                  </a:cubicBezTo>
                  <a:cubicBezTo>
                    <a:pt x="795" y="6339"/>
                    <a:pt x="785" y="6358"/>
                    <a:pt x="777" y="6376"/>
                  </a:cubicBezTo>
                  <a:cubicBezTo>
                    <a:pt x="770" y="6395"/>
                    <a:pt x="760" y="6413"/>
                    <a:pt x="760" y="6413"/>
                  </a:cubicBezTo>
                  <a:lnTo>
                    <a:pt x="814" y="6440"/>
                  </a:lnTo>
                  <a:moveTo>
                    <a:pt x="1773" y="6895"/>
                  </a:moveTo>
                  <a:lnTo>
                    <a:pt x="1773" y="6895"/>
                  </a:lnTo>
                  <a:cubicBezTo>
                    <a:pt x="1773" y="6895"/>
                    <a:pt x="1783" y="6876"/>
                    <a:pt x="1792" y="6854"/>
                  </a:cubicBezTo>
                  <a:cubicBezTo>
                    <a:pt x="1802" y="6835"/>
                    <a:pt x="1812" y="6813"/>
                    <a:pt x="1812" y="6813"/>
                  </a:cubicBezTo>
                  <a:cubicBezTo>
                    <a:pt x="1755" y="6788"/>
                    <a:pt x="1755" y="6788"/>
                    <a:pt x="1755" y="6788"/>
                  </a:cubicBezTo>
                  <a:cubicBezTo>
                    <a:pt x="1755" y="6788"/>
                    <a:pt x="1747" y="6809"/>
                    <a:pt x="1738" y="6829"/>
                  </a:cubicBezTo>
                  <a:cubicBezTo>
                    <a:pt x="1728" y="6848"/>
                    <a:pt x="1718" y="6870"/>
                    <a:pt x="1718" y="6870"/>
                  </a:cubicBezTo>
                  <a:lnTo>
                    <a:pt x="1773" y="6895"/>
                  </a:lnTo>
                  <a:moveTo>
                    <a:pt x="725" y="6623"/>
                  </a:moveTo>
                  <a:lnTo>
                    <a:pt x="725" y="6623"/>
                  </a:lnTo>
                  <a:cubicBezTo>
                    <a:pt x="725" y="6623"/>
                    <a:pt x="734" y="6605"/>
                    <a:pt x="744" y="6586"/>
                  </a:cubicBezTo>
                  <a:cubicBezTo>
                    <a:pt x="752" y="6568"/>
                    <a:pt x="762" y="6549"/>
                    <a:pt x="762" y="6549"/>
                  </a:cubicBezTo>
                  <a:cubicBezTo>
                    <a:pt x="707" y="6522"/>
                    <a:pt x="707" y="6522"/>
                    <a:pt x="707" y="6522"/>
                  </a:cubicBezTo>
                  <a:cubicBezTo>
                    <a:pt x="707" y="6522"/>
                    <a:pt x="697" y="6541"/>
                    <a:pt x="690" y="6559"/>
                  </a:cubicBezTo>
                  <a:cubicBezTo>
                    <a:pt x="680" y="6578"/>
                    <a:pt x="670" y="6596"/>
                    <a:pt x="670" y="6596"/>
                  </a:cubicBezTo>
                  <a:lnTo>
                    <a:pt x="725" y="6623"/>
                  </a:lnTo>
                  <a:moveTo>
                    <a:pt x="1676" y="7095"/>
                  </a:moveTo>
                  <a:lnTo>
                    <a:pt x="1676" y="7095"/>
                  </a:lnTo>
                  <a:cubicBezTo>
                    <a:pt x="1676" y="7095"/>
                    <a:pt x="1685" y="7076"/>
                    <a:pt x="1695" y="7056"/>
                  </a:cubicBezTo>
                  <a:cubicBezTo>
                    <a:pt x="1705" y="7035"/>
                    <a:pt x="1714" y="7016"/>
                    <a:pt x="1714" y="7016"/>
                  </a:cubicBezTo>
                  <a:cubicBezTo>
                    <a:pt x="1660" y="6988"/>
                    <a:pt x="1660" y="6988"/>
                    <a:pt x="1660" y="6988"/>
                  </a:cubicBezTo>
                  <a:cubicBezTo>
                    <a:pt x="1660" y="6988"/>
                    <a:pt x="1650" y="7010"/>
                    <a:pt x="1640" y="7029"/>
                  </a:cubicBezTo>
                  <a:cubicBezTo>
                    <a:pt x="1631" y="7049"/>
                    <a:pt x="1621" y="7068"/>
                    <a:pt x="1621" y="7068"/>
                  </a:cubicBezTo>
                  <a:lnTo>
                    <a:pt x="1676" y="7095"/>
                  </a:lnTo>
                  <a:moveTo>
                    <a:pt x="631" y="6807"/>
                  </a:moveTo>
                  <a:lnTo>
                    <a:pt x="631" y="6807"/>
                  </a:lnTo>
                  <a:cubicBezTo>
                    <a:pt x="670" y="6734"/>
                    <a:pt x="670" y="6734"/>
                    <a:pt x="670" y="6734"/>
                  </a:cubicBezTo>
                  <a:cubicBezTo>
                    <a:pt x="616" y="6706"/>
                    <a:pt x="616" y="6706"/>
                    <a:pt x="616" y="6706"/>
                  </a:cubicBezTo>
                  <a:cubicBezTo>
                    <a:pt x="577" y="6778"/>
                    <a:pt x="577" y="6778"/>
                    <a:pt x="577" y="6778"/>
                  </a:cubicBezTo>
                  <a:lnTo>
                    <a:pt x="631" y="6807"/>
                  </a:lnTo>
                  <a:moveTo>
                    <a:pt x="1576" y="7294"/>
                  </a:moveTo>
                  <a:lnTo>
                    <a:pt x="1576" y="7294"/>
                  </a:lnTo>
                  <a:cubicBezTo>
                    <a:pt x="1615" y="7214"/>
                    <a:pt x="1615" y="7214"/>
                    <a:pt x="1615" y="7214"/>
                  </a:cubicBezTo>
                  <a:cubicBezTo>
                    <a:pt x="1563" y="7187"/>
                    <a:pt x="1563" y="7187"/>
                    <a:pt x="1563" y="7187"/>
                  </a:cubicBezTo>
                  <a:cubicBezTo>
                    <a:pt x="1522" y="7264"/>
                    <a:pt x="1522" y="7264"/>
                    <a:pt x="1522" y="7264"/>
                  </a:cubicBezTo>
                  <a:lnTo>
                    <a:pt x="1576" y="7294"/>
                  </a:lnTo>
                  <a:moveTo>
                    <a:pt x="536" y="6990"/>
                  </a:moveTo>
                  <a:lnTo>
                    <a:pt x="536" y="6990"/>
                  </a:lnTo>
                  <a:cubicBezTo>
                    <a:pt x="575" y="6916"/>
                    <a:pt x="575" y="6916"/>
                    <a:pt x="575" y="6916"/>
                  </a:cubicBezTo>
                  <a:cubicBezTo>
                    <a:pt x="521" y="6889"/>
                    <a:pt x="521" y="6889"/>
                    <a:pt x="521" y="6889"/>
                  </a:cubicBezTo>
                  <a:cubicBezTo>
                    <a:pt x="482" y="6961"/>
                    <a:pt x="482" y="6961"/>
                    <a:pt x="482" y="6961"/>
                  </a:cubicBezTo>
                  <a:lnTo>
                    <a:pt x="536" y="6990"/>
                  </a:lnTo>
                  <a:moveTo>
                    <a:pt x="1473" y="7488"/>
                  </a:moveTo>
                  <a:lnTo>
                    <a:pt x="1473" y="7488"/>
                  </a:lnTo>
                  <a:cubicBezTo>
                    <a:pt x="1514" y="7410"/>
                    <a:pt x="1514" y="7410"/>
                    <a:pt x="1514" y="7410"/>
                  </a:cubicBezTo>
                  <a:cubicBezTo>
                    <a:pt x="1462" y="7381"/>
                    <a:pt x="1462" y="7381"/>
                    <a:pt x="1462" y="7381"/>
                  </a:cubicBezTo>
                  <a:cubicBezTo>
                    <a:pt x="1419" y="7459"/>
                    <a:pt x="1419" y="7459"/>
                    <a:pt x="1419" y="7459"/>
                  </a:cubicBezTo>
                  <a:lnTo>
                    <a:pt x="1473" y="7488"/>
                  </a:lnTo>
                  <a:moveTo>
                    <a:pt x="437" y="7173"/>
                  </a:moveTo>
                  <a:lnTo>
                    <a:pt x="437" y="7173"/>
                  </a:lnTo>
                  <a:cubicBezTo>
                    <a:pt x="437" y="7173"/>
                    <a:pt x="447" y="7156"/>
                    <a:pt x="458" y="7136"/>
                  </a:cubicBezTo>
                  <a:cubicBezTo>
                    <a:pt x="468" y="7119"/>
                    <a:pt x="478" y="7099"/>
                    <a:pt x="478" y="7099"/>
                  </a:cubicBezTo>
                  <a:cubicBezTo>
                    <a:pt x="423" y="7072"/>
                    <a:pt x="423" y="7072"/>
                    <a:pt x="423" y="7072"/>
                  </a:cubicBezTo>
                  <a:cubicBezTo>
                    <a:pt x="423" y="7072"/>
                    <a:pt x="414" y="7089"/>
                    <a:pt x="404" y="7109"/>
                  </a:cubicBezTo>
                  <a:cubicBezTo>
                    <a:pt x="394" y="7126"/>
                    <a:pt x="384" y="7144"/>
                    <a:pt x="384" y="7144"/>
                  </a:cubicBezTo>
                  <a:lnTo>
                    <a:pt x="437" y="7173"/>
                  </a:lnTo>
                  <a:moveTo>
                    <a:pt x="1370" y="7680"/>
                  </a:moveTo>
                  <a:lnTo>
                    <a:pt x="1370" y="7680"/>
                  </a:lnTo>
                  <a:cubicBezTo>
                    <a:pt x="1370" y="7680"/>
                    <a:pt x="1380" y="7661"/>
                    <a:pt x="1392" y="7642"/>
                  </a:cubicBezTo>
                  <a:cubicBezTo>
                    <a:pt x="1401" y="7624"/>
                    <a:pt x="1411" y="7605"/>
                    <a:pt x="1411" y="7605"/>
                  </a:cubicBezTo>
                  <a:cubicBezTo>
                    <a:pt x="1359" y="7576"/>
                    <a:pt x="1359" y="7576"/>
                    <a:pt x="1359" y="7576"/>
                  </a:cubicBezTo>
                  <a:cubicBezTo>
                    <a:pt x="1359" y="7576"/>
                    <a:pt x="1347" y="7595"/>
                    <a:pt x="1337" y="7614"/>
                  </a:cubicBezTo>
                  <a:cubicBezTo>
                    <a:pt x="1327" y="7632"/>
                    <a:pt x="1316" y="7651"/>
                    <a:pt x="1316" y="7651"/>
                  </a:cubicBezTo>
                  <a:lnTo>
                    <a:pt x="1370" y="7680"/>
                  </a:lnTo>
                  <a:moveTo>
                    <a:pt x="336" y="7358"/>
                  </a:moveTo>
                  <a:lnTo>
                    <a:pt x="336" y="7358"/>
                  </a:lnTo>
                  <a:cubicBezTo>
                    <a:pt x="377" y="7284"/>
                    <a:pt x="377" y="7284"/>
                    <a:pt x="377" y="7284"/>
                  </a:cubicBezTo>
                  <a:cubicBezTo>
                    <a:pt x="324" y="7255"/>
                    <a:pt x="324" y="7255"/>
                    <a:pt x="324" y="7255"/>
                  </a:cubicBezTo>
                  <a:cubicBezTo>
                    <a:pt x="283" y="7327"/>
                    <a:pt x="283" y="7327"/>
                    <a:pt x="283" y="7327"/>
                  </a:cubicBezTo>
                  <a:lnTo>
                    <a:pt x="336" y="7358"/>
                  </a:lnTo>
                  <a:moveTo>
                    <a:pt x="1265" y="7873"/>
                  </a:moveTo>
                  <a:lnTo>
                    <a:pt x="1265" y="7873"/>
                  </a:lnTo>
                  <a:cubicBezTo>
                    <a:pt x="1306" y="7795"/>
                    <a:pt x="1306" y="7795"/>
                    <a:pt x="1306" y="7795"/>
                  </a:cubicBezTo>
                  <a:cubicBezTo>
                    <a:pt x="1254" y="7766"/>
                    <a:pt x="1254" y="7766"/>
                    <a:pt x="1254" y="7766"/>
                  </a:cubicBezTo>
                  <a:cubicBezTo>
                    <a:pt x="1211" y="7842"/>
                    <a:pt x="1211" y="7842"/>
                    <a:pt x="1211" y="7842"/>
                  </a:cubicBezTo>
                  <a:lnTo>
                    <a:pt x="1265" y="78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2"/>
            <p:cNvSpPr/>
            <p:nvPr/>
          </p:nvSpPr>
          <p:spPr>
            <a:xfrm>
              <a:off x="5269345" y="2035585"/>
              <a:ext cx="792000" cy="2733840"/>
            </a:xfrm>
            <a:custGeom>
              <a:rect b="b" l="l" r="r" t="t"/>
              <a:pathLst>
                <a:path extrusionOk="0" h="7594" w="2200">
                  <a:moveTo>
                    <a:pt x="1359" y="1013"/>
                  </a:moveTo>
                  <a:lnTo>
                    <a:pt x="1359" y="1013"/>
                  </a:lnTo>
                  <a:cubicBezTo>
                    <a:pt x="1382" y="998"/>
                    <a:pt x="1386" y="961"/>
                    <a:pt x="1368" y="932"/>
                  </a:cubicBezTo>
                  <a:cubicBezTo>
                    <a:pt x="1368" y="932"/>
                    <a:pt x="1364" y="928"/>
                    <a:pt x="1360" y="922"/>
                  </a:cubicBezTo>
                  <a:cubicBezTo>
                    <a:pt x="1357" y="914"/>
                    <a:pt x="1349" y="905"/>
                    <a:pt x="1341" y="891"/>
                  </a:cubicBezTo>
                  <a:cubicBezTo>
                    <a:pt x="1324" y="864"/>
                    <a:pt x="1298" y="827"/>
                    <a:pt x="1267" y="782"/>
                  </a:cubicBezTo>
                  <a:cubicBezTo>
                    <a:pt x="1252" y="761"/>
                    <a:pt x="1236" y="737"/>
                    <a:pt x="1219" y="712"/>
                  </a:cubicBezTo>
                  <a:cubicBezTo>
                    <a:pt x="1201" y="687"/>
                    <a:pt x="1182" y="659"/>
                    <a:pt x="1162" y="632"/>
                  </a:cubicBezTo>
                  <a:cubicBezTo>
                    <a:pt x="1143" y="605"/>
                    <a:pt x="1123" y="578"/>
                    <a:pt x="1102" y="549"/>
                  </a:cubicBezTo>
                  <a:cubicBezTo>
                    <a:pt x="1080" y="522"/>
                    <a:pt x="1059" y="492"/>
                    <a:pt x="1040" y="465"/>
                  </a:cubicBezTo>
                  <a:cubicBezTo>
                    <a:pt x="1018" y="436"/>
                    <a:pt x="997" y="409"/>
                    <a:pt x="976" y="382"/>
                  </a:cubicBezTo>
                  <a:cubicBezTo>
                    <a:pt x="954" y="352"/>
                    <a:pt x="935" y="325"/>
                    <a:pt x="913" y="300"/>
                  </a:cubicBezTo>
                  <a:cubicBezTo>
                    <a:pt x="894" y="275"/>
                    <a:pt x="874" y="249"/>
                    <a:pt x="857" y="226"/>
                  </a:cubicBezTo>
                  <a:cubicBezTo>
                    <a:pt x="837" y="203"/>
                    <a:pt x="820" y="179"/>
                    <a:pt x="804" y="160"/>
                  </a:cubicBezTo>
                  <a:cubicBezTo>
                    <a:pt x="740" y="78"/>
                    <a:pt x="697" y="24"/>
                    <a:pt x="697" y="24"/>
                  </a:cubicBezTo>
                  <a:cubicBezTo>
                    <a:pt x="676" y="-1"/>
                    <a:pt x="641" y="-7"/>
                    <a:pt x="620" y="10"/>
                  </a:cubicBezTo>
                  <a:cubicBezTo>
                    <a:pt x="17" y="494"/>
                    <a:pt x="17" y="494"/>
                    <a:pt x="17" y="494"/>
                  </a:cubicBezTo>
                  <a:cubicBezTo>
                    <a:pt x="-4" y="512"/>
                    <a:pt x="-6" y="547"/>
                    <a:pt x="13" y="572"/>
                  </a:cubicBezTo>
                  <a:cubicBezTo>
                    <a:pt x="13" y="572"/>
                    <a:pt x="56" y="623"/>
                    <a:pt x="118" y="702"/>
                  </a:cubicBezTo>
                  <a:cubicBezTo>
                    <a:pt x="134" y="722"/>
                    <a:pt x="149" y="743"/>
                    <a:pt x="167" y="765"/>
                  </a:cubicBezTo>
                  <a:cubicBezTo>
                    <a:pt x="184" y="788"/>
                    <a:pt x="204" y="811"/>
                    <a:pt x="221" y="835"/>
                  </a:cubicBezTo>
                  <a:cubicBezTo>
                    <a:pt x="241" y="860"/>
                    <a:pt x="260" y="885"/>
                    <a:pt x="280" y="910"/>
                  </a:cubicBezTo>
                  <a:cubicBezTo>
                    <a:pt x="299" y="936"/>
                    <a:pt x="318" y="963"/>
                    <a:pt x="340" y="988"/>
                  </a:cubicBezTo>
                  <a:cubicBezTo>
                    <a:pt x="357" y="1015"/>
                    <a:pt x="377" y="1041"/>
                    <a:pt x="396" y="1066"/>
                  </a:cubicBezTo>
                  <a:cubicBezTo>
                    <a:pt x="416" y="1093"/>
                    <a:pt x="435" y="1116"/>
                    <a:pt x="451" y="1142"/>
                  </a:cubicBezTo>
                  <a:cubicBezTo>
                    <a:pt x="468" y="1167"/>
                    <a:pt x="486" y="1190"/>
                    <a:pt x="501" y="1214"/>
                  </a:cubicBezTo>
                  <a:cubicBezTo>
                    <a:pt x="517" y="1235"/>
                    <a:pt x="532" y="1256"/>
                    <a:pt x="546" y="1276"/>
                  </a:cubicBezTo>
                  <a:cubicBezTo>
                    <a:pt x="573" y="1317"/>
                    <a:pt x="594" y="1350"/>
                    <a:pt x="610" y="1373"/>
                  </a:cubicBezTo>
                  <a:cubicBezTo>
                    <a:pt x="618" y="1385"/>
                    <a:pt x="624" y="1393"/>
                    <a:pt x="627" y="1400"/>
                  </a:cubicBezTo>
                  <a:cubicBezTo>
                    <a:pt x="631" y="1406"/>
                    <a:pt x="633" y="1410"/>
                    <a:pt x="633" y="1410"/>
                  </a:cubicBezTo>
                  <a:cubicBezTo>
                    <a:pt x="651" y="1435"/>
                    <a:pt x="682" y="1443"/>
                    <a:pt x="707" y="1428"/>
                  </a:cubicBezTo>
                  <a:lnTo>
                    <a:pt x="1359" y="1013"/>
                  </a:lnTo>
                  <a:moveTo>
                    <a:pt x="1213" y="2513"/>
                  </a:moveTo>
                  <a:lnTo>
                    <a:pt x="1213" y="2513"/>
                  </a:lnTo>
                  <a:cubicBezTo>
                    <a:pt x="1199" y="2516"/>
                    <a:pt x="1186" y="2515"/>
                    <a:pt x="1174" y="2509"/>
                  </a:cubicBezTo>
                  <a:cubicBezTo>
                    <a:pt x="1162" y="2503"/>
                    <a:pt x="1153" y="2491"/>
                    <a:pt x="1149" y="2478"/>
                  </a:cubicBezTo>
                  <a:cubicBezTo>
                    <a:pt x="1149" y="2478"/>
                    <a:pt x="1145" y="2464"/>
                    <a:pt x="1135" y="2439"/>
                  </a:cubicBezTo>
                  <a:cubicBezTo>
                    <a:pt x="1131" y="2425"/>
                    <a:pt x="1127" y="2409"/>
                    <a:pt x="1121" y="2392"/>
                  </a:cubicBezTo>
                  <a:cubicBezTo>
                    <a:pt x="1117" y="2384"/>
                    <a:pt x="1116" y="2375"/>
                    <a:pt x="1112" y="2365"/>
                  </a:cubicBezTo>
                  <a:cubicBezTo>
                    <a:pt x="1110" y="2359"/>
                    <a:pt x="1110" y="2355"/>
                    <a:pt x="1108" y="2349"/>
                  </a:cubicBezTo>
                  <a:cubicBezTo>
                    <a:pt x="1106" y="2343"/>
                    <a:pt x="1104" y="2339"/>
                    <a:pt x="1102" y="2334"/>
                  </a:cubicBezTo>
                  <a:cubicBezTo>
                    <a:pt x="1094" y="2312"/>
                    <a:pt x="1084" y="2289"/>
                    <a:pt x="1077" y="2266"/>
                  </a:cubicBezTo>
                  <a:cubicBezTo>
                    <a:pt x="1071" y="2252"/>
                    <a:pt x="1067" y="2240"/>
                    <a:pt x="1061" y="2227"/>
                  </a:cubicBezTo>
                  <a:cubicBezTo>
                    <a:pt x="1059" y="2221"/>
                    <a:pt x="1057" y="2215"/>
                    <a:pt x="1055" y="2207"/>
                  </a:cubicBezTo>
                  <a:cubicBezTo>
                    <a:pt x="1051" y="2202"/>
                    <a:pt x="1049" y="2196"/>
                    <a:pt x="1047" y="2188"/>
                  </a:cubicBezTo>
                  <a:cubicBezTo>
                    <a:pt x="1036" y="2163"/>
                    <a:pt x="1024" y="2135"/>
                    <a:pt x="1013" y="2108"/>
                  </a:cubicBezTo>
                  <a:cubicBezTo>
                    <a:pt x="1007" y="2093"/>
                    <a:pt x="1001" y="2079"/>
                    <a:pt x="995" y="2065"/>
                  </a:cubicBezTo>
                  <a:cubicBezTo>
                    <a:pt x="989" y="2052"/>
                    <a:pt x="981" y="2038"/>
                    <a:pt x="976" y="2025"/>
                  </a:cubicBezTo>
                  <a:cubicBezTo>
                    <a:pt x="962" y="1995"/>
                    <a:pt x="950" y="1968"/>
                    <a:pt x="937" y="1941"/>
                  </a:cubicBezTo>
                  <a:cubicBezTo>
                    <a:pt x="931" y="1927"/>
                    <a:pt x="925" y="1914"/>
                    <a:pt x="917" y="1900"/>
                  </a:cubicBezTo>
                  <a:cubicBezTo>
                    <a:pt x="911" y="1888"/>
                    <a:pt x="904" y="1875"/>
                    <a:pt x="898" y="1861"/>
                  </a:cubicBezTo>
                  <a:cubicBezTo>
                    <a:pt x="884" y="1836"/>
                    <a:pt x="870" y="1811"/>
                    <a:pt x="859" y="1787"/>
                  </a:cubicBezTo>
                  <a:cubicBezTo>
                    <a:pt x="847" y="1764"/>
                    <a:pt x="834" y="1743"/>
                    <a:pt x="822" y="1721"/>
                  </a:cubicBezTo>
                  <a:cubicBezTo>
                    <a:pt x="800" y="1680"/>
                    <a:pt x="781" y="1647"/>
                    <a:pt x="767" y="1624"/>
                  </a:cubicBezTo>
                  <a:cubicBezTo>
                    <a:pt x="752" y="1601"/>
                    <a:pt x="744" y="1587"/>
                    <a:pt x="744" y="1587"/>
                  </a:cubicBezTo>
                  <a:cubicBezTo>
                    <a:pt x="729" y="1562"/>
                    <a:pt x="736" y="1529"/>
                    <a:pt x="760" y="1513"/>
                  </a:cubicBezTo>
                  <a:cubicBezTo>
                    <a:pt x="1419" y="1111"/>
                    <a:pt x="1419" y="1111"/>
                    <a:pt x="1419" y="1111"/>
                  </a:cubicBezTo>
                  <a:cubicBezTo>
                    <a:pt x="1444" y="1095"/>
                    <a:pt x="1477" y="1109"/>
                    <a:pt x="1495" y="1138"/>
                  </a:cubicBezTo>
                  <a:cubicBezTo>
                    <a:pt x="1495" y="1138"/>
                    <a:pt x="1504" y="1153"/>
                    <a:pt x="1522" y="1181"/>
                  </a:cubicBezTo>
                  <a:cubicBezTo>
                    <a:pt x="1537" y="1208"/>
                    <a:pt x="1561" y="1249"/>
                    <a:pt x="1588" y="1297"/>
                  </a:cubicBezTo>
                  <a:cubicBezTo>
                    <a:pt x="1602" y="1321"/>
                    <a:pt x="1615" y="1348"/>
                    <a:pt x="1631" y="1375"/>
                  </a:cubicBezTo>
                  <a:cubicBezTo>
                    <a:pt x="1644" y="1404"/>
                    <a:pt x="1660" y="1433"/>
                    <a:pt x="1676" y="1465"/>
                  </a:cubicBezTo>
                  <a:cubicBezTo>
                    <a:pt x="1685" y="1480"/>
                    <a:pt x="1693" y="1496"/>
                    <a:pt x="1701" y="1511"/>
                  </a:cubicBezTo>
                  <a:cubicBezTo>
                    <a:pt x="1709" y="1527"/>
                    <a:pt x="1716" y="1542"/>
                    <a:pt x="1724" y="1560"/>
                  </a:cubicBezTo>
                  <a:cubicBezTo>
                    <a:pt x="1740" y="1593"/>
                    <a:pt x="1755" y="1628"/>
                    <a:pt x="1771" y="1661"/>
                  </a:cubicBezTo>
                  <a:cubicBezTo>
                    <a:pt x="1779" y="1678"/>
                    <a:pt x="1786" y="1694"/>
                    <a:pt x="1794" y="1712"/>
                  </a:cubicBezTo>
                  <a:cubicBezTo>
                    <a:pt x="1802" y="1729"/>
                    <a:pt x="1810" y="1746"/>
                    <a:pt x="1817" y="1762"/>
                  </a:cubicBezTo>
                  <a:cubicBezTo>
                    <a:pt x="1831" y="1797"/>
                    <a:pt x="1845" y="1830"/>
                    <a:pt x="1858" y="1863"/>
                  </a:cubicBezTo>
                  <a:cubicBezTo>
                    <a:pt x="1862" y="1871"/>
                    <a:pt x="1866" y="1879"/>
                    <a:pt x="1868" y="1886"/>
                  </a:cubicBezTo>
                  <a:cubicBezTo>
                    <a:pt x="1872" y="1894"/>
                    <a:pt x="1874" y="1902"/>
                    <a:pt x="1878" y="1912"/>
                  </a:cubicBezTo>
                  <a:cubicBezTo>
                    <a:pt x="1883" y="1927"/>
                    <a:pt x="1889" y="1943"/>
                    <a:pt x="1895" y="1956"/>
                  </a:cubicBezTo>
                  <a:cubicBezTo>
                    <a:pt x="1907" y="1988"/>
                    <a:pt x="1917" y="2017"/>
                    <a:pt x="1926" y="2042"/>
                  </a:cubicBezTo>
                  <a:cubicBezTo>
                    <a:pt x="1928" y="2050"/>
                    <a:pt x="1930" y="2056"/>
                    <a:pt x="1934" y="2062"/>
                  </a:cubicBezTo>
                  <a:cubicBezTo>
                    <a:pt x="1936" y="2069"/>
                    <a:pt x="1938" y="2075"/>
                    <a:pt x="1940" y="2081"/>
                  </a:cubicBezTo>
                  <a:cubicBezTo>
                    <a:pt x="1944" y="2093"/>
                    <a:pt x="1948" y="2104"/>
                    <a:pt x="1952" y="2116"/>
                  </a:cubicBezTo>
                  <a:cubicBezTo>
                    <a:pt x="1957" y="2137"/>
                    <a:pt x="1963" y="2157"/>
                    <a:pt x="1969" y="2172"/>
                  </a:cubicBezTo>
                  <a:cubicBezTo>
                    <a:pt x="1979" y="2203"/>
                    <a:pt x="1985" y="2221"/>
                    <a:pt x="1985" y="2221"/>
                  </a:cubicBezTo>
                  <a:cubicBezTo>
                    <a:pt x="1990" y="2238"/>
                    <a:pt x="1990" y="2256"/>
                    <a:pt x="1985" y="2269"/>
                  </a:cubicBezTo>
                  <a:cubicBezTo>
                    <a:pt x="1979" y="2283"/>
                    <a:pt x="1969" y="2295"/>
                    <a:pt x="1956" y="2299"/>
                  </a:cubicBezTo>
                  <a:lnTo>
                    <a:pt x="1213" y="2513"/>
                  </a:lnTo>
                  <a:moveTo>
                    <a:pt x="1378" y="3702"/>
                  </a:moveTo>
                  <a:lnTo>
                    <a:pt x="1378" y="3702"/>
                  </a:lnTo>
                  <a:cubicBezTo>
                    <a:pt x="1351" y="3702"/>
                    <a:pt x="1327" y="3679"/>
                    <a:pt x="1326" y="3650"/>
                  </a:cubicBezTo>
                  <a:cubicBezTo>
                    <a:pt x="1326" y="3650"/>
                    <a:pt x="1326" y="3635"/>
                    <a:pt x="1326" y="3607"/>
                  </a:cubicBezTo>
                  <a:cubicBezTo>
                    <a:pt x="1326" y="3594"/>
                    <a:pt x="1326" y="3578"/>
                    <a:pt x="1324" y="3559"/>
                  </a:cubicBezTo>
                  <a:cubicBezTo>
                    <a:pt x="1324" y="3539"/>
                    <a:pt x="1322" y="3520"/>
                    <a:pt x="1322" y="3496"/>
                  </a:cubicBezTo>
                  <a:cubicBezTo>
                    <a:pt x="1320" y="3473"/>
                    <a:pt x="1318" y="3448"/>
                    <a:pt x="1318" y="3421"/>
                  </a:cubicBezTo>
                  <a:cubicBezTo>
                    <a:pt x="1314" y="3395"/>
                    <a:pt x="1312" y="3366"/>
                    <a:pt x="1310" y="3337"/>
                  </a:cubicBezTo>
                  <a:cubicBezTo>
                    <a:pt x="1308" y="3323"/>
                    <a:pt x="1308" y="3308"/>
                    <a:pt x="1306" y="3294"/>
                  </a:cubicBezTo>
                  <a:cubicBezTo>
                    <a:pt x="1306" y="3286"/>
                    <a:pt x="1304" y="3279"/>
                    <a:pt x="1304" y="3271"/>
                  </a:cubicBezTo>
                  <a:cubicBezTo>
                    <a:pt x="1304" y="3263"/>
                    <a:pt x="1302" y="3255"/>
                    <a:pt x="1302" y="3249"/>
                  </a:cubicBezTo>
                  <a:cubicBezTo>
                    <a:pt x="1298" y="3218"/>
                    <a:pt x="1294" y="3187"/>
                    <a:pt x="1290" y="3156"/>
                  </a:cubicBezTo>
                  <a:cubicBezTo>
                    <a:pt x="1289" y="3141"/>
                    <a:pt x="1287" y="3127"/>
                    <a:pt x="1285" y="3112"/>
                  </a:cubicBezTo>
                  <a:cubicBezTo>
                    <a:pt x="1283" y="3096"/>
                    <a:pt x="1281" y="3080"/>
                    <a:pt x="1277" y="3065"/>
                  </a:cubicBezTo>
                  <a:cubicBezTo>
                    <a:pt x="1273" y="3036"/>
                    <a:pt x="1269" y="3005"/>
                    <a:pt x="1263" y="2977"/>
                  </a:cubicBezTo>
                  <a:cubicBezTo>
                    <a:pt x="1261" y="2962"/>
                    <a:pt x="1259" y="2948"/>
                    <a:pt x="1256" y="2935"/>
                  </a:cubicBezTo>
                  <a:cubicBezTo>
                    <a:pt x="1254" y="2921"/>
                    <a:pt x="1252" y="2907"/>
                    <a:pt x="1248" y="2894"/>
                  </a:cubicBezTo>
                  <a:cubicBezTo>
                    <a:pt x="1244" y="2868"/>
                    <a:pt x="1240" y="2843"/>
                    <a:pt x="1234" y="2820"/>
                  </a:cubicBezTo>
                  <a:cubicBezTo>
                    <a:pt x="1232" y="2808"/>
                    <a:pt x="1230" y="2798"/>
                    <a:pt x="1228" y="2787"/>
                  </a:cubicBezTo>
                  <a:cubicBezTo>
                    <a:pt x="1226" y="2777"/>
                    <a:pt x="1223" y="2767"/>
                    <a:pt x="1220" y="2758"/>
                  </a:cubicBezTo>
                  <a:cubicBezTo>
                    <a:pt x="1217" y="2740"/>
                    <a:pt x="1213" y="2725"/>
                    <a:pt x="1211" y="2711"/>
                  </a:cubicBezTo>
                  <a:cubicBezTo>
                    <a:pt x="1205" y="2684"/>
                    <a:pt x="1201" y="2670"/>
                    <a:pt x="1201" y="2670"/>
                  </a:cubicBezTo>
                  <a:cubicBezTo>
                    <a:pt x="1199" y="2662"/>
                    <a:pt x="1199" y="2655"/>
                    <a:pt x="1201" y="2649"/>
                  </a:cubicBezTo>
                  <a:cubicBezTo>
                    <a:pt x="1201" y="2641"/>
                    <a:pt x="1203" y="2635"/>
                    <a:pt x="1207" y="2629"/>
                  </a:cubicBezTo>
                  <a:cubicBezTo>
                    <a:pt x="1213" y="2619"/>
                    <a:pt x="1224" y="2610"/>
                    <a:pt x="1238" y="2606"/>
                  </a:cubicBezTo>
                  <a:cubicBezTo>
                    <a:pt x="1987" y="2413"/>
                    <a:pt x="1987" y="2413"/>
                    <a:pt x="1987" y="2413"/>
                  </a:cubicBezTo>
                  <a:cubicBezTo>
                    <a:pt x="2000" y="2412"/>
                    <a:pt x="2014" y="2415"/>
                    <a:pt x="2026" y="2423"/>
                  </a:cubicBezTo>
                  <a:cubicBezTo>
                    <a:pt x="2033" y="2429"/>
                    <a:pt x="2037" y="2435"/>
                    <a:pt x="2043" y="2441"/>
                  </a:cubicBezTo>
                  <a:cubicBezTo>
                    <a:pt x="2047" y="2448"/>
                    <a:pt x="2051" y="2456"/>
                    <a:pt x="2053" y="2464"/>
                  </a:cubicBezTo>
                  <a:cubicBezTo>
                    <a:pt x="2053" y="2464"/>
                    <a:pt x="2057" y="2483"/>
                    <a:pt x="2062" y="2515"/>
                  </a:cubicBezTo>
                  <a:cubicBezTo>
                    <a:pt x="2066" y="2530"/>
                    <a:pt x="2070" y="2549"/>
                    <a:pt x="2076" y="2571"/>
                  </a:cubicBezTo>
                  <a:cubicBezTo>
                    <a:pt x="2078" y="2583"/>
                    <a:pt x="2082" y="2594"/>
                    <a:pt x="2084" y="2606"/>
                  </a:cubicBezTo>
                  <a:cubicBezTo>
                    <a:pt x="2086" y="2619"/>
                    <a:pt x="2090" y="2633"/>
                    <a:pt x="2092" y="2645"/>
                  </a:cubicBezTo>
                  <a:cubicBezTo>
                    <a:pt x="2097" y="2672"/>
                    <a:pt x="2103" y="2703"/>
                    <a:pt x="2109" y="2732"/>
                  </a:cubicBezTo>
                  <a:cubicBezTo>
                    <a:pt x="2111" y="2748"/>
                    <a:pt x="2115" y="2765"/>
                    <a:pt x="2117" y="2781"/>
                  </a:cubicBezTo>
                  <a:cubicBezTo>
                    <a:pt x="2121" y="2796"/>
                    <a:pt x="2125" y="2814"/>
                    <a:pt x="2127" y="2832"/>
                  </a:cubicBezTo>
                  <a:cubicBezTo>
                    <a:pt x="2132" y="2865"/>
                    <a:pt x="2136" y="2902"/>
                    <a:pt x="2142" y="2936"/>
                  </a:cubicBezTo>
                  <a:cubicBezTo>
                    <a:pt x="2146" y="2954"/>
                    <a:pt x="2148" y="2972"/>
                    <a:pt x="2152" y="2991"/>
                  </a:cubicBezTo>
                  <a:cubicBezTo>
                    <a:pt x="2154" y="3008"/>
                    <a:pt x="2156" y="3028"/>
                    <a:pt x="2158" y="3045"/>
                  </a:cubicBezTo>
                  <a:cubicBezTo>
                    <a:pt x="2162" y="3082"/>
                    <a:pt x="2167" y="3119"/>
                    <a:pt x="2171" y="3154"/>
                  </a:cubicBezTo>
                  <a:cubicBezTo>
                    <a:pt x="2171" y="3164"/>
                    <a:pt x="2173" y="3174"/>
                    <a:pt x="2173" y="3182"/>
                  </a:cubicBezTo>
                  <a:cubicBezTo>
                    <a:pt x="2175" y="3191"/>
                    <a:pt x="2175" y="3199"/>
                    <a:pt x="2177" y="3209"/>
                  </a:cubicBezTo>
                  <a:cubicBezTo>
                    <a:pt x="2177" y="3226"/>
                    <a:pt x="2179" y="3244"/>
                    <a:pt x="2181" y="3261"/>
                  </a:cubicBezTo>
                  <a:cubicBezTo>
                    <a:pt x="2185" y="3296"/>
                    <a:pt x="2187" y="3329"/>
                    <a:pt x="2189" y="3360"/>
                  </a:cubicBezTo>
                  <a:cubicBezTo>
                    <a:pt x="2191" y="3393"/>
                    <a:pt x="2193" y="3422"/>
                    <a:pt x="2195" y="3450"/>
                  </a:cubicBezTo>
                  <a:cubicBezTo>
                    <a:pt x="2197" y="3477"/>
                    <a:pt x="2197" y="3504"/>
                    <a:pt x="2199" y="3526"/>
                  </a:cubicBezTo>
                  <a:cubicBezTo>
                    <a:pt x="2199" y="3549"/>
                    <a:pt x="2199" y="3568"/>
                    <a:pt x="2200" y="3584"/>
                  </a:cubicBezTo>
                  <a:cubicBezTo>
                    <a:pt x="2200" y="3617"/>
                    <a:pt x="2200" y="3635"/>
                    <a:pt x="2200" y="3635"/>
                  </a:cubicBezTo>
                  <a:cubicBezTo>
                    <a:pt x="2202" y="3672"/>
                    <a:pt x="2179" y="3699"/>
                    <a:pt x="2152" y="3699"/>
                  </a:cubicBezTo>
                  <a:lnTo>
                    <a:pt x="1378" y="3702"/>
                  </a:lnTo>
                  <a:moveTo>
                    <a:pt x="1226" y="4904"/>
                  </a:moveTo>
                  <a:lnTo>
                    <a:pt x="1226" y="4904"/>
                  </a:lnTo>
                  <a:cubicBezTo>
                    <a:pt x="1199" y="4898"/>
                    <a:pt x="1184" y="4869"/>
                    <a:pt x="1189" y="4840"/>
                  </a:cubicBezTo>
                  <a:cubicBezTo>
                    <a:pt x="1189" y="4840"/>
                    <a:pt x="1193" y="4825"/>
                    <a:pt x="1199" y="4797"/>
                  </a:cubicBezTo>
                  <a:cubicBezTo>
                    <a:pt x="1203" y="4784"/>
                    <a:pt x="1207" y="4768"/>
                    <a:pt x="1211" y="4749"/>
                  </a:cubicBezTo>
                  <a:cubicBezTo>
                    <a:pt x="1215" y="4731"/>
                    <a:pt x="1220" y="4710"/>
                    <a:pt x="1224" y="4686"/>
                  </a:cubicBezTo>
                  <a:cubicBezTo>
                    <a:pt x="1228" y="4663"/>
                    <a:pt x="1234" y="4638"/>
                    <a:pt x="1240" y="4612"/>
                  </a:cubicBezTo>
                  <a:cubicBezTo>
                    <a:pt x="1242" y="4599"/>
                    <a:pt x="1244" y="4585"/>
                    <a:pt x="1248" y="4572"/>
                  </a:cubicBezTo>
                  <a:cubicBezTo>
                    <a:pt x="1250" y="4558"/>
                    <a:pt x="1252" y="4545"/>
                    <a:pt x="1256" y="4529"/>
                  </a:cubicBezTo>
                  <a:cubicBezTo>
                    <a:pt x="1259" y="4500"/>
                    <a:pt x="1265" y="4471"/>
                    <a:pt x="1269" y="4441"/>
                  </a:cubicBezTo>
                  <a:cubicBezTo>
                    <a:pt x="1275" y="4410"/>
                    <a:pt x="1279" y="4379"/>
                    <a:pt x="1283" y="4348"/>
                  </a:cubicBezTo>
                  <a:cubicBezTo>
                    <a:pt x="1293" y="4288"/>
                    <a:pt x="1298" y="4226"/>
                    <a:pt x="1304" y="4167"/>
                  </a:cubicBezTo>
                  <a:cubicBezTo>
                    <a:pt x="1306" y="4161"/>
                    <a:pt x="1306" y="4154"/>
                    <a:pt x="1308" y="4146"/>
                  </a:cubicBezTo>
                  <a:cubicBezTo>
                    <a:pt x="1308" y="4140"/>
                    <a:pt x="1308" y="4132"/>
                    <a:pt x="1310" y="4125"/>
                  </a:cubicBezTo>
                  <a:cubicBezTo>
                    <a:pt x="1310" y="4111"/>
                    <a:pt x="1312" y="4097"/>
                    <a:pt x="1312" y="4084"/>
                  </a:cubicBezTo>
                  <a:cubicBezTo>
                    <a:pt x="1314" y="4058"/>
                    <a:pt x="1316" y="4033"/>
                    <a:pt x="1318" y="4010"/>
                  </a:cubicBezTo>
                  <a:cubicBezTo>
                    <a:pt x="1322" y="3963"/>
                    <a:pt x="1322" y="3924"/>
                    <a:pt x="1324" y="3897"/>
                  </a:cubicBezTo>
                  <a:cubicBezTo>
                    <a:pt x="1324" y="3883"/>
                    <a:pt x="1326" y="3874"/>
                    <a:pt x="1326" y="3866"/>
                  </a:cubicBezTo>
                  <a:cubicBezTo>
                    <a:pt x="1326" y="3860"/>
                    <a:pt x="1326" y="3856"/>
                    <a:pt x="1326" y="3856"/>
                  </a:cubicBezTo>
                  <a:cubicBezTo>
                    <a:pt x="1326" y="3825"/>
                    <a:pt x="1349" y="3802"/>
                    <a:pt x="1378" y="3804"/>
                  </a:cubicBezTo>
                  <a:cubicBezTo>
                    <a:pt x="2150" y="3815"/>
                    <a:pt x="2150" y="3815"/>
                    <a:pt x="2150" y="3815"/>
                  </a:cubicBezTo>
                  <a:cubicBezTo>
                    <a:pt x="2177" y="3817"/>
                    <a:pt x="2200" y="3846"/>
                    <a:pt x="2200" y="3881"/>
                  </a:cubicBezTo>
                  <a:cubicBezTo>
                    <a:pt x="2200" y="3881"/>
                    <a:pt x="2200" y="3885"/>
                    <a:pt x="2199" y="3895"/>
                  </a:cubicBezTo>
                  <a:cubicBezTo>
                    <a:pt x="2199" y="3903"/>
                    <a:pt x="2199" y="3916"/>
                    <a:pt x="2199" y="3932"/>
                  </a:cubicBezTo>
                  <a:cubicBezTo>
                    <a:pt x="2197" y="3965"/>
                    <a:pt x="2195" y="4010"/>
                    <a:pt x="2191" y="4066"/>
                  </a:cubicBezTo>
                  <a:cubicBezTo>
                    <a:pt x="2189" y="4093"/>
                    <a:pt x="2187" y="4122"/>
                    <a:pt x="2185" y="4156"/>
                  </a:cubicBezTo>
                  <a:cubicBezTo>
                    <a:pt x="2183" y="4171"/>
                    <a:pt x="2181" y="4187"/>
                    <a:pt x="2181" y="4204"/>
                  </a:cubicBezTo>
                  <a:cubicBezTo>
                    <a:pt x="2179" y="4212"/>
                    <a:pt x="2179" y="4220"/>
                    <a:pt x="2179" y="4229"/>
                  </a:cubicBezTo>
                  <a:cubicBezTo>
                    <a:pt x="2177" y="4237"/>
                    <a:pt x="2177" y="4245"/>
                    <a:pt x="2175" y="4255"/>
                  </a:cubicBezTo>
                  <a:cubicBezTo>
                    <a:pt x="2167" y="4323"/>
                    <a:pt x="2162" y="4397"/>
                    <a:pt x="2150" y="4469"/>
                  </a:cubicBezTo>
                  <a:cubicBezTo>
                    <a:pt x="2144" y="4506"/>
                    <a:pt x="2140" y="4542"/>
                    <a:pt x="2134" y="4578"/>
                  </a:cubicBezTo>
                  <a:cubicBezTo>
                    <a:pt x="2129" y="4615"/>
                    <a:pt x="2121" y="4649"/>
                    <a:pt x="2115" y="4682"/>
                  </a:cubicBezTo>
                  <a:cubicBezTo>
                    <a:pt x="2113" y="4700"/>
                    <a:pt x="2109" y="4716"/>
                    <a:pt x="2107" y="4733"/>
                  </a:cubicBezTo>
                  <a:cubicBezTo>
                    <a:pt x="2103" y="4749"/>
                    <a:pt x="2101" y="4764"/>
                    <a:pt x="2097" y="4780"/>
                  </a:cubicBezTo>
                  <a:cubicBezTo>
                    <a:pt x="2092" y="4811"/>
                    <a:pt x="2086" y="4840"/>
                    <a:pt x="2080" y="4867"/>
                  </a:cubicBezTo>
                  <a:cubicBezTo>
                    <a:pt x="2074" y="4895"/>
                    <a:pt x="2068" y="4918"/>
                    <a:pt x="2064" y="4941"/>
                  </a:cubicBezTo>
                  <a:cubicBezTo>
                    <a:pt x="2059" y="4962"/>
                    <a:pt x="2055" y="4980"/>
                    <a:pt x="2051" y="4996"/>
                  </a:cubicBezTo>
                  <a:cubicBezTo>
                    <a:pt x="2043" y="5029"/>
                    <a:pt x="2039" y="5046"/>
                    <a:pt x="2039" y="5046"/>
                  </a:cubicBezTo>
                  <a:cubicBezTo>
                    <a:pt x="2031" y="5079"/>
                    <a:pt x="2002" y="5101"/>
                    <a:pt x="1975" y="5095"/>
                  </a:cubicBezTo>
                  <a:lnTo>
                    <a:pt x="1226" y="4904"/>
                  </a:lnTo>
                  <a:moveTo>
                    <a:pt x="806" y="6075"/>
                  </a:moveTo>
                  <a:lnTo>
                    <a:pt x="806" y="6075"/>
                  </a:lnTo>
                  <a:cubicBezTo>
                    <a:pt x="781" y="6063"/>
                    <a:pt x="771" y="6030"/>
                    <a:pt x="783" y="6003"/>
                  </a:cubicBezTo>
                  <a:cubicBezTo>
                    <a:pt x="783" y="6003"/>
                    <a:pt x="791" y="5987"/>
                    <a:pt x="803" y="5962"/>
                  </a:cubicBezTo>
                  <a:cubicBezTo>
                    <a:pt x="812" y="5937"/>
                    <a:pt x="828" y="5898"/>
                    <a:pt x="847" y="5853"/>
                  </a:cubicBezTo>
                  <a:cubicBezTo>
                    <a:pt x="857" y="5832"/>
                    <a:pt x="867" y="5808"/>
                    <a:pt x="878" y="5781"/>
                  </a:cubicBezTo>
                  <a:cubicBezTo>
                    <a:pt x="888" y="5756"/>
                    <a:pt x="900" y="5729"/>
                    <a:pt x="911" y="5701"/>
                  </a:cubicBezTo>
                  <a:cubicBezTo>
                    <a:pt x="921" y="5672"/>
                    <a:pt x="933" y="5643"/>
                    <a:pt x="944" y="5614"/>
                  </a:cubicBezTo>
                  <a:cubicBezTo>
                    <a:pt x="956" y="5585"/>
                    <a:pt x="968" y="5556"/>
                    <a:pt x="977" y="5525"/>
                  </a:cubicBezTo>
                  <a:cubicBezTo>
                    <a:pt x="999" y="5464"/>
                    <a:pt x="1022" y="5404"/>
                    <a:pt x="1040" y="5348"/>
                  </a:cubicBezTo>
                  <a:cubicBezTo>
                    <a:pt x="1049" y="5320"/>
                    <a:pt x="1059" y="5293"/>
                    <a:pt x="1069" y="5266"/>
                  </a:cubicBezTo>
                  <a:cubicBezTo>
                    <a:pt x="1077" y="5241"/>
                    <a:pt x="1084" y="5215"/>
                    <a:pt x="1090" y="5194"/>
                  </a:cubicBezTo>
                  <a:cubicBezTo>
                    <a:pt x="1098" y="5171"/>
                    <a:pt x="1104" y="5149"/>
                    <a:pt x="1110" y="5132"/>
                  </a:cubicBezTo>
                  <a:cubicBezTo>
                    <a:pt x="1116" y="5112"/>
                    <a:pt x="1119" y="5097"/>
                    <a:pt x="1123" y="5083"/>
                  </a:cubicBezTo>
                  <a:cubicBezTo>
                    <a:pt x="1131" y="5058"/>
                    <a:pt x="1137" y="5042"/>
                    <a:pt x="1137" y="5042"/>
                  </a:cubicBezTo>
                  <a:cubicBezTo>
                    <a:pt x="1145" y="5013"/>
                    <a:pt x="1174" y="4996"/>
                    <a:pt x="1201" y="5003"/>
                  </a:cubicBezTo>
                  <a:cubicBezTo>
                    <a:pt x="1946" y="5206"/>
                    <a:pt x="1946" y="5206"/>
                    <a:pt x="1946" y="5206"/>
                  </a:cubicBezTo>
                  <a:cubicBezTo>
                    <a:pt x="1973" y="5213"/>
                    <a:pt x="1987" y="5246"/>
                    <a:pt x="1977" y="5279"/>
                  </a:cubicBezTo>
                  <a:cubicBezTo>
                    <a:pt x="1977" y="5279"/>
                    <a:pt x="1973" y="5297"/>
                    <a:pt x="1963" y="5328"/>
                  </a:cubicBezTo>
                  <a:cubicBezTo>
                    <a:pt x="1959" y="5344"/>
                    <a:pt x="1953" y="5361"/>
                    <a:pt x="1948" y="5382"/>
                  </a:cubicBezTo>
                  <a:cubicBezTo>
                    <a:pt x="1942" y="5404"/>
                    <a:pt x="1934" y="5427"/>
                    <a:pt x="1926" y="5452"/>
                  </a:cubicBezTo>
                  <a:cubicBezTo>
                    <a:pt x="1919" y="5480"/>
                    <a:pt x="1909" y="5507"/>
                    <a:pt x="1899" y="5536"/>
                  </a:cubicBezTo>
                  <a:cubicBezTo>
                    <a:pt x="1889" y="5565"/>
                    <a:pt x="1880" y="5596"/>
                    <a:pt x="1868" y="5629"/>
                  </a:cubicBezTo>
                  <a:cubicBezTo>
                    <a:pt x="1849" y="5694"/>
                    <a:pt x="1823" y="5762"/>
                    <a:pt x="1798" y="5828"/>
                  </a:cubicBezTo>
                  <a:cubicBezTo>
                    <a:pt x="1786" y="5863"/>
                    <a:pt x="1773" y="5896"/>
                    <a:pt x="1761" y="5929"/>
                  </a:cubicBezTo>
                  <a:cubicBezTo>
                    <a:pt x="1747" y="5962"/>
                    <a:pt x="1736" y="5993"/>
                    <a:pt x="1724" y="6024"/>
                  </a:cubicBezTo>
                  <a:cubicBezTo>
                    <a:pt x="1710" y="6055"/>
                    <a:pt x="1699" y="6086"/>
                    <a:pt x="1687" y="6114"/>
                  </a:cubicBezTo>
                  <a:cubicBezTo>
                    <a:pt x="1676" y="6143"/>
                    <a:pt x="1664" y="6170"/>
                    <a:pt x="1654" y="6193"/>
                  </a:cubicBezTo>
                  <a:cubicBezTo>
                    <a:pt x="1633" y="6242"/>
                    <a:pt x="1615" y="6283"/>
                    <a:pt x="1603" y="6312"/>
                  </a:cubicBezTo>
                  <a:cubicBezTo>
                    <a:pt x="1590" y="6341"/>
                    <a:pt x="1584" y="6357"/>
                    <a:pt x="1584" y="6357"/>
                  </a:cubicBezTo>
                  <a:cubicBezTo>
                    <a:pt x="1570" y="6388"/>
                    <a:pt x="1537" y="6403"/>
                    <a:pt x="1512" y="6392"/>
                  </a:cubicBezTo>
                  <a:lnTo>
                    <a:pt x="806" y="6075"/>
                  </a:lnTo>
                  <a:moveTo>
                    <a:pt x="227" y="7214"/>
                  </a:moveTo>
                  <a:lnTo>
                    <a:pt x="227" y="7214"/>
                  </a:lnTo>
                  <a:cubicBezTo>
                    <a:pt x="202" y="7201"/>
                    <a:pt x="194" y="7168"/>
                    <a:pt x="210" y="7138"/>
                  </a:cubicBezTo>
                  <a:cubicBezTo>
                    <a:pt x="210" y="7138"/>
                    <a:pt x="340" y="6905"/>
                    <a:pt x="460" y="6670"/>
                  </a:cubicBezTo>
                  <a:cubicBezTo>
                    <a:pt x="521" y="6553"/>
                    <a:pt x="581" y="6436"/>
                    <a:pt x="624" y="6347"/>
                  </a:cubicBezTo>
                  <a:cubicBezTo>
                    <a:pt x="645" y="6302"/>
                    <a:pt x="663" y="6265"/>
                    <a:pt x="674" y="6240"/>
                  </a:cubicBezTo>
                  <a:cubicBezTo>
                    <a:pt x="686" y="6215"/>
                    <a:pt x="694" y="6199"/>
                    <a:pt x="694" y="6199"/>
                  </a:cubicBezTo>
                  <a:cubicBezTo>
                    <a:pt x="707" y="6172"/>
                    <a:pt x="738" y="6158"/>
                    <a:pt x="764" y="6170"/>
                  </a:cubicBezTo>
                  <a:cubicBezTo>
                    <a:pt x="1466" y="6493"/>
                    <a:pt x="1466" y="6493"/>
                    <a:pt x="1466" y="6493"/>
                  </a:cubicBezTo>
                  <a:cubicBezTo>
                    <a:pt x="1491" y="6506"/>
                    <a:pt x="1500" y="6539"/>
                    <a:pt x="1487" y="6571"/>
                  </a:cubicBezTo>
                  <a:cubicBezTo>
                    <a:pt x="1487" y="6571"/>
                    <a:pt x="1479" y="6586"/>
                    <a:pt x="1466" y="6615"/>
                  </a:cubicBezTo>
                  <a:cubicBezTo>
                    <a:pt x="1452" y="6642"/>
                    <a:pt x="1433" y="6681"/>
                    <a:pt x="1411" y="6730"/>
                  </a:cubicBezTo>
                  <a:cubicBezTo>
                    <a:pt x="1364" y="6823"/>
                    <a:pt x="1302" y="6950"/>
                    <a:pt x="1238" y="7072"/>
                  </a:cubicBezTo>
                  <a:cubicBezTo>
                    <a:pt x="1110" y="7321"/>
                    <a:pt x="976" y="7562"/>
                    <a:pt x="976" y="7562"/>
                  </a:cubicBezTo>
                  <a:cubicBezTo>
                    <a:pt x="960" y="7591"/>
                    <a:pt x="927" y="7603"/>
                    <a:pt x="902" y="7589"/>
                  </a:cubicBezTo>
                  <a:lnTo>
                    <a:pt x="227" y="72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0" name="Google Shape;530;p42"/>
          <p:cNvSpPr txBox="1"/>
          <p:nvPr/>
        </p:nvSpPr>
        <p:spPr>
          <a:xfrm>
            <a:off x="1258550" y="1340625"/>
            <a:ext cx="5153100" cy="3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●"/>
            </a:pPr>
            <a:r>
              <a:rPr b="1" lang="en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Missing and Inconsistent Data</a:t>
            </a:r>
            <a:endParaRPr b="1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●"/>
            </a:pPr>
            <a:r>
              <a:rPr b="1" lang="en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Data Format Issues (JSON)</a:t>
            </a:r>
            <a:endParaRPr b="1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●"/>
            </a:pPr>
            <a:r>
              <a:rPr b="1" lang="en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Data Cleaning in SQL</a:t>
            </a:r>
            <a:endParaRPr b="1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3"/>
          <p:cNvSpPr txBox="1"/>
          <p:nvPr>
            <p:ph type="title"/>
          </p:nvPr>
        </p:nvSpPr>
        <p:spPr>
          <a:xfrm>
            <a:off x="720000" y="537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Steps</a:t>
            </a:r>
            <a:endParaRPr/>
          </a:p>
        </p:txBody>
      </p:sp>
      <p:sp>
        <p:nvSpPr>
          <p:cNvPr id="536" name="Google Shape;536;p43"/>
          <p:cNvSpPr txBox="1"/>
          <p:nvPr/>
        </p:nvSpPr>
        <p:spPr>
          <a:xfrm>
            <a:off x="670900" y="1276075"/>
            <a:ext cx="74004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-"/>
            </a:pPr>
            <a:r>
              <a:rPr b="1" lang="en" sz="1500">
                <a:solidFill>
                  <a:schemeClr val="accent4"/>
                </a:solidFill>
                <a:latin typeface="Anuphan"/>
                <a:ea typeface="Anuphan"/>
                <a:cs typeface="Anuphan"/>
                <a:sym typeface="Anuphan"/>
              </a:rPr>
              <a:t>Impact of Streaming Platforms</a:t>
            </a:r>
            <a:endParaRPr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-"/>
            </a:pPr>
            <a:r>
              <a:rPr b="1" lang="en">
                <a:solidFill>
                  <a:schemeClr val="accent4"/>
                </a:solidFill>
                <a:latin typeface="Anuphan"/>
                <a:ea typeface="Anuphan"/>
                <a:cs typeface="Anuphan"/>
                <a:sym typeface="Anuphan"/>
              </a:rPr>
              <a:t>Star Power and Directorial Influence</a:t>
            </a:r>
            <a:endParaRPr b="1" sz="1500">
              <a:solidFill>
                <a:schemeClr val="accent4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-"/>
            </a:pPr>
            <a:r>
              <a:rPr b="1" lang="en" sz="1500">
                <a:solidFill>
                  <a:schemeClr val="accent4"/>
                </a:solidFill>
                <a:latin typeface="Anuphan"/>
                <a:ea typeface="Anuphan"/>
                <a:cs typeface="Anuphan"/>
                <a:sym typeface="Anuphan"/>
              </a:rPr>
              <a:t>Analyse Relationship between Budget Size and Box Office</a:t>
            </a:r>
            <a:endParaRPr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uphan"/>
              <a:buChar char="-"/>
            </a:pPr>
            <a:r>
              <a:rPr b="1" lang="en" sz="1500">
                <a:solidFill>
                  <a:schemeClr val="accent4"/>
                </a:solidFill>
                <a:latin typeface="Anuphan"/>
                <a:ea typeface="Anuphan"/>
                <a:cs typeface="Anuphan"/>
                <a:sym typeface="Anuphan"/>
              </a:rPr>
              <a:t>Evolving Audience Behavior</a:t>
            </a:r>
            <a:endParaRPr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grpSp>
        <p:nvGrpSpPr>
          <p:cNvPr id="537" name="Google Shape;537;p43"/>
          <p:cNvGrpSpPr/>
          <p:nvPr/>
        </p:nvGrpSpPr>
        <p:grpSpPr>
          <a:xfrm>
            <a:off x="84726" y="3672289"/>
            <a:ext cx="1084151" cy="1355850"/>
            <a:chOff x="3531230" y="2587305"/>
            <a:chExt cx="1271880" cy="1706760"/>
          </a:xfrm>
        </p:grpSpPr>
        <p:sp>
          <p:nvSpPr>
            <p:cNvPr id="538" name="Google Shape;538;p43"/>
            <p:cNvSpPr/>
            <p:nvPr/>
          </p:nvSpPr>
          <p:spPr>
            <a:xfrm>
              <a:off x="3976550" y="2587305"/>
              <a:ext cx="592200" cy="648360"/>
            </a:xfrm>
            <a:custGeom>
              <a:rect b="b" l="l" r="r" t="t"/>
              <a:pathLst>
                <a:path extrusionOk="0" h="1801" w="1645">
                  <a:moveTo>
                    <a:pt x="0" y="1476"/>
                  </a:moveTo>
                  <a:lnTo>
                    <a:pt x="0" y="1476"/>
                  </a:lnTo>
                  <a:cubicBezTo>
                    <a:pt x="136" y="1585"/>
                    <a:pt x="272" y="1694"/>
                    <a:pt x="408" y="1801"/>
                  </a:cubicBezTo>
                  <a:cubicBezTo>
                    <a:pt x="1030" y="1634"/>
                    <a:pt x="1511" y="1146"/>
                    <a:pt x="1645" y="591"/>
                  </a:cubicBezTo>
                  <a:cubicBezTo>
                    <a:pt x="1398" y="393"/>
                    <a:pt x="1151" y="197"/>
                    <a:pt x="904" y="0"/>
                  </a:cubicBezTo>
                  <a:cubicBezTo>
                    <a:pt x="879" y="644"/>
                    <a:pt x="511" y="1219"/>
                    <a:pt x="0" y="1476"/>
                  </a:cubicBezTo>
                  <a:moveTo>
                    <a:pt x="610" y="1688"/>
                  </a:moveTo>
                  <a:lnTo>
                    <a:pt x="610" y="1688"/>
                  </a:lnTo>
                  <a:cubicBezTo>
                    <a:pt x="572" y="1706"/>
                    <a:pt x="535" y="1721"/>
                    <a:pt x="496" y="1735"/>
                  </a:cubicBezTo>
                  <a:cubicBezTo>
                    <a:pt x="476" y="1719"/>
                    <a:pt x="457" y="1704"/>
                    <a:pt x="437" y="1688"/>
                  </a:cubicBezTo>
                  <a:cubicBezTo>
                    <a:pt x="476" y="1674"/>
                    <a:pt x="513" y="1657"/>
                    <a:pt x="550" y="1639"/>
                  </a:cubicBezTo>
                  <a:cubicBezTo>
                    <a:pt x="570" y="1657"/>
                    <a:pt x="589" y="1673"/>
                    <a:pt x="610" y="1688"/>
                  </a:cubicBezTo>
                  <a:moveTo>
                    <a:pt x="293" y="1435"/>
                  </a:moveTo>
                  <a:lnTo>
                    <a:pt x="293" y="1435"/>
                  </a:lnTo>
                  <a:cubicBezTo>
                    <a:pt x="260" y="1457"/>
                    <a:pt x="227" y="1476"/>
                    <a:pt x="194" y="1494"/>
                  </a:cubicBezTo>
                  <a:cubicBezTo>
                    <a:pt x="175" y="1480"/>
                    <a:pt x="155" y="1464"/>
                    <a:pt x="138" y="1449"/>
                  </a:cubicBezTo>
                  <a:cubicBezTo>
                    <a:pt x="171" y="1429"/>
                    <a:pt x="202" y="1410"/>
                    <a:pt x="233" y="1389"/>
                  </a:cubicBezTo>
                  <a:cubicBezTo>
                    <a:pt x="253" y="1404"/>
                    <a:pt x="274" y="1420"/>
                    <a:pt x="293" y="1435"/>
                  </a:cubicBezTo>
                  <a:moveTo>
                    <a:pt x="828" y="1571"/>
                  </a:moveTo>
                  <a:lnTo>
                    <a:pt x="828" y="1571"/>
                  </a:lnTo>
                  <a:cubicBezTo>
                    <a:pt x="795" y="1593"/>
                    <a:pt x="760" y="1612"/>
                    <a:pt x="723" y="1632"/>
                  </a:cubicBezTo>
                  <a:cubicBezTo>
                    <a:pt x="702" y="1616"/>
                    <a:pt x="682" y="1599"/>
                    <a:pt x="661" y="1581"/>
                  </a:cubicBezTo>
                  <a:cubicBezTo>
                    <a:pt x="696" y="1562"/>
                    <a:pt x="729" y="1540"/>
                    <a:pt x="762" y="1519"/>
                  </a:cubicBezTo>
                  <a:cubicBezTo>
                    <a:pt x="785" y="1536"/>
                    <a:pt x="807" y="1554"/>
                    <a:pt x="828" y="1571"/>
                  </a:cubicBezTo>
                  <a:moveTo>
                    <a:pt x="482" y="1293"/>
                  </a:moveTo>
                  <a:lnTo>
                    <a:pt x="482" y="1293"/>
                  </a:lnTo>
                  <a:cubicBezTo>
                    <a:pt x="453" y="1321"/>
                    <a:pt x="422" y="1344"/>
                    <a:pt x="391" y="1367"/>
                  </a:cubicBezTo>
                  <a:cubicBezTo>
                    <a:pt x="371" y="1350"/>
                    <a:pt x="350" y="1334"/>
                    <a:pt x="329" y="1317"/>
                  </a:cubicBezTo>
                  <a:cubicBezTo>
                    <a:pt x="358" y="1293"/>
                    <a:pt x="387" y="1268"/>
                    <a:pt x="416" y="1241"/>
                  </a:cubicBezTo>
                  <a:cubicBezTo>
                    <a:pt x="437" y="1258"/>
                    <a:pt x="459" y="1276"/>
                    <a:pt x="482" y="1293"/>
                  </a:cubicBezTo>
                  <a:moveTo>
                    <a:pt x="1027" y="1428"/>
                  </a:moveTo>
                  <a:lnTo>
                    <a:pt x="1027" y="1428"/>
                  </a:lnTo>
                  <a:cubicBezTo>
                    <a:pt x="995" y="1453"/>
                    <a:pt x="964" y="1478"/>
                    <a:pt x="933" y="1501"/>
                  </a:cubicBezTo>
                  <a:cubicBezTo>
                    <a:pt x="910" y="1482"/>
                    <a:pt x="887" y="1464"/>
                    <a:pt x="863" y="1445"/>
                  </a:cubicBezTo>
                  <a:cubicBezTo>
                    <a:pt x="894" y="1422"/>
                    <a:pt x="925" y="1396"/>
                    <a:pt x="955" y="1369"/>
                  </a:cubicBezTo>
                  <a:cubicBezTo>
                    <a:pt x="980" y="1389"/>
                    <a:pt x="1003" y="1408"/>
                    <a:pt x="1027" y="1428"/>
                  </a:cubicBezTo>
                  <a:moveTo>
                    <a:pt x="649" y="1126"/>
                  </a:moveTo>
                  <a:lnTo>
                    <a:pt x="649" y="1126"/>
                  </a:lnTo>
                  <a:cubicBezTo>
                    <a:pt x="622" y="1155"/>
                    <a:pt x="597" y="1184"/>
                    <a:pt x="570" y="1212"/>
                  </a:cubicBezTo>
                  <a:cubicBezTo>
                    <a:pt x="546" y="1192"/>
                    <a:pt x="523" y="1175"/>
                    <a:pt x="500" y="1157"/>
                  </a:cubicBezTo>
                  <a:cubicBezTo>
                    <a:pt x="527" y="1128"/>
                    <a:pt x="552" y="1099"/>
                    <a:pt x="577" y="1068"/>
                  </a:cubicBezTo>
                  <a:cubicBezTo>
                    <a:pt x="601" y="1087"/>
                    <a:pt x="624" y="1107"/>
                    <a:pt x="649" y="1126"/>
                  </a:cubicBezTo>
                  <a:moveTo>
                    <a:pt x="1202" y="1260"/>
                  </a:moveTo>
                  <a:lnTo>
                    <a:pt x="1202" y="1260"/>
                  </a:lnTo>
                  <a:cubicBezTo>
                    <a:pt x="1174" y="1289"/>
                    <a:pt x="1147" y="1317"/>
                    <a:pt x="1118" y="1344"/>
                  </a:cubicBezTo>
                  <a:cubicBezTo>
                    <a:pt x="1095" y="1324"/>
                    <a:pt x="1069" y="1305"/>
                    <a:pt x="1044" y="1286"/>
                  </a:cubicBezTo>
                  <a:cubicBezTo>
                    <a:pt x="1071" y="1256"/>
                    <a:pt x="1098" y="1227"/>
                    <a:pt x="1124" y="1198"/>
                  </a:cubicBezTo>
                  <a:cubicBezTo>
                    <a:pt x="1149" y="1218"/>
                    <a:pt x="1176" y="1239"/>
                    <a:pt x="1202" y="1260"/>
                  </a:cubicBezTo>
                  <a:moveTo>
                    <a:pt x="791" y="934"/>
                  </a:moveTo>
                  <a:lnTo>
                    <a:pt x="791" y="934"/>
                  </a:lnTo>
                  <a:cubicBezTo>
                    <a:pt x="770" y="967"/>
                    <a:pt x="749" y="1000"/>
                    <a:pt x="725" y="1031"/>
                  </a:cubicBezTo>
                  <a:cubicBezTo>
                    <a:pt x="700" y="1009"/>
                    <a:pt x="675" y="990"/>
                    <a:pt x="649" y="971"/>
                  </a:cubicBezTo>
                  <a:cubicBezTo>
                    <a:pt x="673" y="938"/>
                    <a:pt x="694" y="904"/>
                    <a:pt x="713" y="871"/>
                  </a:cubicBezTo>
                  <a:cubicBezTo>
                    <a:pt x="741" y="893"/>
                    <a:pt x="766" y="912"/>
                    <a:pt x="791" y="934"/>
                  </a:cubicBezTo>
                  <a:moveTo>
                    <a:pt x="1349" y="1072"/>
                  </a:moveTo>
                  <a:lnTo>
                    <a:pt x="1349" y="1072"/>
                  </a:lnTo>
                  <a:cubicBezTo>
                    <a:pt x="1328" y="1105"/>
                    <a:pt x="1305" y="1136"/>
                    <a:pt x="1279" y="1167"/>
                  </a:cubicBezTo>
                  <a:cubicBezTo>
                    <a:pt x="1254" y="1146"/>
                    <a:pt x="1227" y="1124"/>
                    <a:pt x="1200" y="1103"/>
                  </a:cubicBezTo>
                  <a:cubicBezTo>
                    <a:pt x="1223" y="1072"/>
                    <a:pt x="1244" y="1039"/>
                    <a:pt x="1266" y="1006"/>
                  </a:cubicBezTo>
                  <a:cubicBezTo>
                    <a:pt x="1293" y="1029"/>
                    <a:pt x="1322" y="1050"/>
                    <a:pt x="1349" y="1072"/>
                  </a:cubicBezTo>
                  <a:moveTo>
                    <a:pt x="908" y="722"/>
                  </a:moveTo>
                  <a:lnTo>
                    <a:pt x="908" y="722"/>
                  </a:lnTo>
                  <a:cubicBezTo>
                    <a:pt x="892" y="757"/>
                    <a:pt x="873" y="794"/>
                    <a:pt x="855" y="827"/>
                  </a:cubicBezTo>
                  <a:cubicBezTo>
                    <a:pt x="828" y="805"/>
                    <a:pt x="801" y="784"/>
                    <a:pt x="774" y="763"/>
                  </a:cubicBezTo>
                  <a:cubicBezTo>
                    <a:pt x="791" y="728"/>
                    <a:pt x="809" y="693"/>
                    <a:pt x="824" y="656"/>
                  </a:cubicBezTo>
                  <a:cubicBezTo>
                    <a:pt x="853" y="677"/>
                    <a:pt x="881" y="698"/>
                    <a:pt x="908" y="722"/>
                  </a:cubicBezTo>
                  <a:moveTo>
                    <a:pt x="1468" y="869"/>
                  </a:moveTo>
                  <a:lnTo>
                    <a:pt x="1468" y="869"/>
                  </a:lnTo>
                  <a:cubicBezTo>
                    <a:pt x="1450" y="904"/>
                    <a:pt x="1433" y="938"/>
                    <a:pt x="1413" y="971"/>
                  </a:cubicBezTo>
                  <a:cubicBezTo>
                    <a:pt x="1384" y="947"/>
                    <a:pt x="1355" y="924"/>
                    <a:pt x="1326" y="903"/>
                  </a:cubicBezTo>
                  <a:cubicBezTo>
                    <a:pt x="1345" y="868"/>
                    <a:pt x="1363" y="833"/>
                    <a:pt x="1378" y="798"/>
                  </a:cubicBezTo>
                  <a:cubicBezTo>
                    <a:pt x="1408" y="821"/>
                    <a:pt x="1437" y="846"/>
                    <a:pt x="1468" y="869"/>
                  </a:cubicBezTo>
                  <a:moveTo>
                    <a:pt x="995" y="494"/>
                  </a:moveTo>
                  <a:lnTo>
                    <a:pt x="995" y="494"/>
                  </a:lnTo>
                  <a:cubicBezTo>
                    <a:pt x="984" y="531"/>
                    <a:pt x="970" y="570"/>
                    <a:pt x="957" y="607"/>
                  </a:cubicBezTo>
                  <a:cubicBezTo>
                    <a:pt x="927" y="584"/>
                    <a:pt x="898" y="560"/>
                    <a:pt x="871" y="539"/>
                  </a:cubicBezTo>
                  <a:cubicBezTo>
                    <a:pt x="883" y="500"/>
                    <a:pt x="896" y="461"/>
                    <a:pt x="906" y="422"/>
                  </a:cubicBezTo>
                  <a:cubicBezTo>
                    <a:pt x="935" y="446"/>
                    <a:pt x="966" y="469"/>
                    <a:pt x="995" y="494"/>
                  </a:cubicBezTo>
                  <a:moveTo>
                    <a:pt x="1553" y="654"/>
                  </a:moveTo>
                  <a:lnTo>
                    <a:pt x="1553" y="654"/>
                  </a:lnTo>
                  <a:cubicBezTo>
                    <a:pt x="1542" y="689"/>
                    <a:pt x="1530" y="726"/>
                    <a:pt x="1515" y="761"/>
                  </a:cubicBezTo>
                  <a:cubicBezTo>
                    <a:pt x="1483" y="735"/>
                    <a:pt x="1454" y="712"/>
                    <a:pt x="1423" y="687"/>
                  </a:cubicBezTo>
                  <a:cubicBezTo>
                    <a:pt x="1435" y="652"/>
                    <a:pt x="1447" y="615"/>
                    <a:pt x="1458" y="578"/>
                  </a:cubicBezTo>
                  <a:cubicBezTo>
                    <a:pt x="1489" y="603"/>
                    <a:pt x="1520" y="628"/>
                    <a:pt x="1553" y="654"/>
                  </a:cubicBezTo>
                  <a:moveTo>
                    <a:pt x="1050" y="253"/>
                  </a:moveTo>
                  <a:lnTo>
                    <a:pt x="1050" y="253"/>
                  </a:lnTo>
                  <a:cubicBezTo>
                    <a:pt x="1044" y="292"/>
                    <a:pt x="1036" y="333"/>
                    <a:pt x="1028" y="372"/>
                  </a:cubicBezTo>
                  <a:cubicBezTo>
                    <a:pt x="997" y="348"/>
                    <a:pt x="966" y="323"/>
                    <a:pt x="935" y="298"/>
                  </a:cubicBezTo>
                  <a:cubicBezTo>
                    <a:pt x="943" y="259"/>
                    <a:pt x="951" y="218"/>
                    <a:pt x="955" y="177"/>
                  </a:cubicBezTo>
                  <a:cubicBezTo>
                    <a:pt x="988" y="203"/>
                    <a:pt x="1019" y="228"/>
                    <a:pt x="1050" y="2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3"/>
            <p:cNvSpPr/>
            <p:nvPr/>
          </p:nvSpPr>
          <p:spPr>
            <a:xfrm>
              <a:off x="3674870" y="3165465"/>
              <a:ext cx="984960" cy="984960"/>
            </a:xfrm>
            <a:custGeom>
              <a:rect b="b" l="l" r="r" t="t"/>
              <a:pathLst>
                <a:path extrusionOk="0" h="2736" w="2736">
                  <a:moveTo>
                    <a:pt x="2736" y="1369"/>
                  </a:moveTo>
                  <a:lnTo>
                    <a:pt x="2736" y="1369"/>
                  </a:lnTo>
                  <a:cubicBezTo>
                    <a:pt x="2736" y="2124"/>
                    <a:pt x="2123" y="2736"/>
                    <a:pt x="1367" y="2736"/>
                  </a:cubicBezTo>
                  <a:cubicBezTo>
                    <a:pt x="612" y="2736"/>
                    <a:pt x="0" y="2124"/>
                    <a:pt x="0" y="1369"/>
                  </a:cubicBezTo>
                  <a:cubicBezTo>
                    <a:pt x="0" y="613"/>
                    <a:pt x="612" y="0"/>
                    <a:pt x="1367" y="0"/>
                  </a:cubicBezTo>
                  <a:cubicBezTo>
                    <a:pt x="2123" y="0"/>
                    <a:pt x="2736" y="613"/>
                    <a:pt x="2736" y="13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3"/>
            <p:cNvSpPr/>
            <p:nvPr/>
          </p:nvSpPr>
          <p:spPr>
            <a:xfrm>
              <a:off x="3753350" y="3243945"/>
              <a:ext cx="828000" cy="828000"/>
            </a:xfrm>
            <a:custGeom>
              <a:rect b="b" l="l" r="r" t="t"/>
              <a:pathLst>
                <a:path extrusionOk="0" h="2300" w="2300">
                  <a:moveTo>
                    <a:pt x="2300" y="1151"/>
                  </a:moveTo>
                  <a:lnTo>
                    <a:pt x="2300" y="1151"/>
                  </a:lnTo>
                  <a:cubicBezTo>
                    <a:pt x="2300" y="1785"/>
                    <a:pt x="1785" y="2300"/>
                    <a:pt x="1149" y="2300"/>
                  </a:cubicBezTo>
                  <a:cubicBezTo>
                    <a:pt x="515" y="2300"/>
                    <a:pt x="0" y="1785"/>
                    <a:pt x="0" y="1151"/>
                  </a:cubicBezTo>
                  <a:cubicBezTo>
                    <a:pt x="0" y="515"/>
                    <a:pt x="515" y="0"/>
                    <a:pt x="1149" y="0"/>
                  </a:cubicBezTo>
                  <a:cubicBezTo>
                    <a:pt x="1785" y="0"/>
                    <a:pt x="2300" y="515"/>
                    <a:pt x="2300" y="11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3"/>
            <p:cNvSpPr/>
            <p:nvPr/>
          </p:nvSpPr>
          <p:spPr>
            <a:xfrm>
              <a:off x="3840110" y="3330705"/>
              <a:ext cx="654480" cy="654480"/>
            </a:xfrm>
            <a:custGeom>
              <a:rect b="b" l="l" r="r" t="t"/>
              <a:pathLst>
                <a:path extrusionOk="0" h="1818" w="1818">
                  <a:moveTo>
                    <a:pt x="1818" y="910"/>
                  </a:moveTo>
                  <a:lnTo>
                    <a:pt x="1818" y="910"/>
                  </a:lnTo>
                  <a:cubicBezTo>
                    <a:pt x="1818" y="1412"/>
                    <a:pt x="1411" y="1818"/>
                    <a:pt x="908" y="1818"/>
                  </a:cubicBezTo>
                  <a:cubicBezTo>
                    <a:pt x="408" y="1818"/>
                    <a:pt x="0" y="1412"/>
                    <a:pt x="0" y="910"/>
                  </a:cubicBezTo>
                  <a:cubicBezTo>
                    <a:pt x="0" y="407"/>
                    <a:pt x="408" y="0"/>
                    <a:pt x="908" y="0"/>
                  </a:cubicBezTo>
                  <a:cubicBezTo>
                    <a:pt x="1411" y="0"/>
                    <a:pt x="1818" y="407"/>
                    <a:pt x="1818" y="9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3531230" y="3022185"/>
              <a:ext cx="1271880" cy="1271880"/>
            </a:xfrm>
            <a:custGeom>
              <a:rect b="b" l="l" r="r" t="t"/>
              <a:pathLst>
                <a:path extrusionOk="0" h="3533" w="3533">
                  <a:moveTo>
                    <a:pt x="1766" y="0"/>
                  </a:moveTo>
                  <a:lnTo>
                    <a:pt x="1766" y="0"/>
                  </a:lnTo>
                  <a:cubicBezTo>
                    <a:pt x="792" y="0"/>
                    <a:pt x="0" y="791"/>
                    <a:pt x="0" y="1767"/>
                  </a:cubicBezTo>
                  <a:cubicBezTo>
                    <a:pt x="0" y="2741"/>
                    <a:pt x="792" y="3533"/>
                    <a:pt x="1766" y="3533"/>
                  </a:cubicBezTo>
                  <a:cubicBezTo>
                    <a:pt x="2742" y="3533"/>
                    <a:pt x="3533" y="2741"/>
                    <a:pt x="3533" y="1767"/>
                  </a:cubicBezTo>
                  <a:cubicBezTo>
                    <a:pt x="3533" y="791"/>
                    <a:pt x="2742" y="0"/>
                    <a:pt x="1766" y="0"/>
                  </a:cubicBezTo>
                  <a:moveTo>
                    <a:pt x="1511" y="239"/>
                  </a:moveTo>
                  <a:lnTo>
                    <a:pt x="1511" y="239"/>
                  </a:lnTo>
                  <a:lnTo>
                    <a:pt x="1511" y="239"/>
                  </a:lnTo>
                  <a:cubicBezTo>
                    <a:pt x="2022" y="239"/>
                    <a:pt x="2022" y="239"/>
                    <a:pt x="2022" y="239"/>
                  </a:cubicBezTo>
                  <a:cubicBezTo>
                    <a:pt x="2059" y="239"/>
                    <a:pt x="2092" y="266"/>
                    <a:pt x="2110" y="311"/>
                  </a:cubicBezTo>
                  <a:cubicBezTo>
                    <a:pt x="2129" y="358"/>
                    <a:pt x="2129" y="414"/>
                    <a:pt x="2110" y="459"/>
                  </a:cubicBezTo>
                  <a:cubicBezTo>
                    <a:pt x="1855" y="1098"/>
                    <a:pt x="1855" y="1098"/>
                    <a:pt x="1855" y="1098"/>
                  </a:cubicBezTo>
                  <a:cubicBezTo>
                    <a:pt x="1836" y="1145"/>
                    <a:pt x="1803" y="1172"/>
                    <a:pt x="1768" y="1172"/>
                  </a:cubicBezTo>
                  <a:cubicBezTo>
                    <a:pt x="1731" y="1172"/>
                    <a:pt x="1698" y="1145"/>
                    <a:pt x="1678" y="1098"/>
                  </a:cubicBezTo>
                  <a:cubicBezTo>
                    <a:pt x="1427" y="466"/>
                    <a:pt x="1427" y="466"/>
                    <a:pt x="1427" y="466"/>
                  </a:cubicBezTo>
                  <a:cubicBezTo>
                    <a:pt x="1416" y="443"/>
                    <a:pt x="1410" y="416"/>
                    <a:pt x="1410" y="385"/>
                  </a:cubicBezTo>
                  <a:cubicBezTo>
                    <a:pt x="1410" y="303"/>
                    <a:pt x="1455" y="239"/>
                    <a:pt x="1511" y="239"/>
                  </a:cubicBezTo>
                  <a:moveTo>
                    <a:pt x="1221" y="2162"/>
                  </a:moveTo>
                  <a:lnTo>
                    <a:pt x="1221" y="2162"/>
                  </a:lnTo>
                  <a:cubicBezTo>
                    <a:pt x="786" y="2685"/>
                    <a:pt x="786" y="2685"/>
                    <a:pt x="786" y="2685"/>
                  </a:cubicBezTo>
                  <a:cubicBezTo>
                    <a:pt x="770" y="2705"/>
                    <a:pt x="749" y="2724"/>
                    <a:pt x="724" y="2738"/>
                  </a:cubicBezTo>
                  <a:cubicBezTo>
                    <a:pt x="652" y="2776"/>
                    <a:pt x="572" y="2769"/>
                    <a:pt x="545" y="2720"/>
                  </a:cubicBezTo>
                  <a:cubicBezTo>
                    <a:pt x="545" y="2718"/>
                    <a:pt x="545" y="2718"/>
                    <a:pt x="545" y="2718"/>
                  </a:cubicBezTo>
                  <a:cubicBezTo>
                    <a:pt x="302" y="2269"/>
                    <a:pt x="302" y="2269"/>
                    <a:pt x="302" y="2269"/>
                  </a:cubicBezTo>
                  <a:cubicBezTo>
                    <a:pt x="284" y="2238"/>
                    <a:pt x="294" y="2195"/>
                    <a:pt x="325" y="2158"/>
                  </a:cubicBezTo>
                  <a:cubicBezTo>
                    <a:pt x="356" y="2119"/>
                    <a:pt x="405" y="2094"/>
                    <a:pt x="453" y="2088"/>
                  </a:cubicBezTo>
                  <a:cubicBezTo>
                    <a:pt x="1138" y="2006"/>
                    <a:pt x="1138" y="2006"/>
                    <a:pt x="1138" y="2006"/>
                  </a:cubicBezTo>
                  <a:cubicBezTo>
                    <a:pt x="1186" y="2001"/>
                    <a:pt x="1227" y="2018"/>
                    <a:pt x="1245" y="2049"/>
                  </a:cubicBezTo>
                  <a:cubicBezTo>
                    <a:pt x="1262" y="2080"/>
                    <a:pt x="1254" y="2123"/>
                    <a:pt x="1221" y="2162"/>
                  </a:cubicBezTo>
                  <a:moveTo>
                    <a:pt x="1245" y="1483"/>
                  </a:moveTo>
                  <a:lnTo>
                    <a:pt x="1245" y="1483"/>
                  </a:lnTo>
                  <a:cubicBezTo>
                    <a:pt x="1227" y="1515"/>
                    <a:pt x="1186" y="1532"/>
                    <a:pt x="1138" y="1526"/>
                  </a:cubicBezTo>
                  <a:cubicBezTo>
                    <a:pt x="453" y="1445"/>
                    <a:pt x="453" y="1445"/>
                    <a:pt x="453" y="1445"/>
                  </a:cubicBezTo>
                  <a:cubicBezTo>
                    <a:pt x="405" y="1439"/>
                    <a:pt x="356" y="1413"/>
                    <a:pt x="325" y="1375"/>
                  </a:cubicBezTo>
                  <a:cubicBezTo>
                    <a:pt x="294" y="1338"/>
                    <a:pt x="284" y="1295"/>
                    <a:pt x="302" y="1264"/>
                  </a:cubicBezTo>
                  <a:cubicBezTo>
                    <a:pt x="545" y="815"/>
                    <a:pt x="545" y="815"/>
                    <a:pt x="545" y="815"/>
                  </a:cubicBezTo>
                  <a:cubicBezTo>
                    <a:pt x="545" y="813"/>
                    <a:pt x="545" y="813"/>
                    <a:pt x="545" y="813"/>
                  </a:cubicBezTo>
                  <a:cubicBezTo>
                    <a:pt x="572" y="764"/>
                    <a:pt x="652" y="756"/>
                    <a:pt x="724" y="795"/>
                  </a:cubicBezTo>
                  <a:cubicBezTo>
                    <a:pt x="749" y="809"/>
                    <a:pt x="770" y="828"/>
                    <a:pt x="786" y="848"/>
                  </a:cubicBezTo>
                  <a:cubicBezTo>
                    <a:pt x="1221" y="1371"/>
                    <a:pt x="1221" y="1371"/>
                    <a:pt x="1221" y="1371"/>
                  </a:cubicBezTo>
                  <a:cubicBezTo>
                    <a:pt x="1254" y="1410"/>
                    <a:pt x="1262" y="1452"/>
                    <a:pt x="1245" y="1483"/>
                  </a:cubicBezTo>
                  <a:moveTo>
                    <a:pt x="2022" y="3294"/>
                  </a:moveTo>
                  <a:lnTo>
                    <a:pt x="2022" y="3294"/>
                  </a:lnTo>
                  <a:lnTo>
                    <a:pt x="2022" y="3294"/>
                  </a:lnTo>
                  <a:cubicBezTo>
                    <a:pt x="1511" y="3294"/>
                    <a:pt x="1511" y="3294"/>
                    <a:pt x="1511" y="3294"/>
                  </a:cubicBezTo>
                  <a:cubicBezTo>
                    <a:pt x="1474" y="3294"/>
                    <a:pt x="1441" y="3266"/>
                    <a:pt x="1424" y="3222"/>
                  </a:cubicBezTo>
                  <a:cubicBezTo>
                    <a:pt x="1404" y="3175"/>
                    <a:pt x="1404" y="3119"/>
                    <a:pt x="1424" y="3074"/>
                  </a:cubicBezTo>
                  <a:cubicBezTo>
                    <a:pt x="1678" y="2434"/>
                    <a:pt x="1678" y="2434"/>
                    <a:pt x="1678" y="2434"/>
                  </a:cubicBezTo>
                  <a:cubicBezTo>
                    <a:pt x="1698" y="2388"/>
                    <a:pt x="1731" y="2360"/>
                    <a:pt x="1766" y="2360"/>
                  </a:cubicBezTo>
                  <a:cubicBezTo>
                    <a:pt x="1803" y="2360"/>
                    <a:pt x="1836" y="2388"/>
                    <a:pt x="1855" y="2434"/>
                  </a:cubicBezTo>
                  <a:cubicBezTo>
                    <a:pt x="2106" y="3066"/>
                    <a:pt x="2106" y="3066"/>
                    <a:pt x="2106" y="3066"/>
                  </a:cubicBezTo>
                  <a:cubicBezTo>
                    <a:pt x="2118" y="3089"/>
                    <a:pt x="2124" y="3117"/>
                    <a:pt x="2124" y="3148"/>
                  </a:cubicBezTo>
                  <a:cubicBezTo>
                    <a:pt x="2124" y="3229"/>
                    <a:pt x="2079" y="3294"/>
                    <a:pt x="2022" y="3294"/>
                  </a:cubicBezTo>
                  <a:moveTo>
                    <a:pt x="2312" y="1371"/>
                  </a:moveTo>
                  <a:lnTo>
                    <a:pt x="2312" y="1371"/>
                  </a:lnTo>
                  <a:cubicBezTo>
                    <a:pt x="2748" y="848"/>
                    <a:pt x="2748" y="848"/>
                    <a:pt x="2748" y="848"/>
                  </a:cubicBezTo>
                  <a:cubicBezTo>
                    <a:pt x="2763" y="828"/>
                    <a:pt x="2785" y="809"/>
                    <a:pt x="2810" y="795"/>
                  </a:cubicBezTo>
                  <a:cubicBezTo>
                    <a:pt x="2882" y="756"/>
                    <a:pt x="2962" y="764"/>
                    <a:pt x="2989" y="813"/>
                  </a:cubicBezTo>
                  <a:cubicBezTo>
                    <a:pt x="2989" y="815"/>
                    <a:pt x="2989" y="815"/>
                    <a:pt x="2989" y="815"/>
                  </a:cubicBezTo>
                  <a:cubicBezTo>
                    <a:pt x="3232" y="1264"/>
                    <a:pt x="3232" y="1264"/>
                    <a:pt x="3232" y="1264"/>
                  </a:cubicBezTo>
                  <a:cubicBezTo>
                    <a:pt x="3249" y="1295"/>
                    <a:pt x="3240" y="1338"/>
                    <a:pt x="3208" y="1375"/>
                  </a:cubicBezTo>
                  <a:cubicBezTo>
                    <a:pt x="3177" y="1413"/>
                    <a:pt x="3129" y="1439"/>
                    <a:pt x="3080" y="1445"/>
                  </a:cubicBezTo>
                  <a:cubicBezTo>
                    <a:pt x="2396" y="1526"/>
                    <a:pt x="2396" y="1526"/>
                    <a:pt x="2396" y="1526"/>
                  </a:cubicBezTo>
                  <a:cubicBezTo>
                    <a:pt x="2347" y="1532"/>
                    <a:pt x="2306" y="1515"/>
                    <a:pt x="2289" y="1483"/>
                  </a:cubicBezTo>
                  <a:cubicBezTo>
                    <a:pt x="2271" y="1452"/>
                    <a:pt x="2279" y="1410"/>
                    <a:pt x="2312" y="1371"/>
                  </a:cubicBezTo>
                  <a:moveTo>
                    <a:pt x="2989" y="2718"/>
                  </a:moveTo>
                  <a:lnTo>
                    <a:pt x="2989" y="2718"/>
                  </a:lnTo>
                  <a:cubicBezTo>
                    <a:pt x="2989" y="2720"/>
                    <a:pt x="2989" y="2720"/>
                    <a:pt x="2989" y="2720"/>
                  </a:cubicBezTo>
                  <a:cubicBezTo>
                    <a:pt x="2962" y="2769"/>
                    <a:pt x="2882" y="2776"/>
                    <a:pt x="2810" y="2738"/>
                  </a:cubicBezTo>
                  <a:cubicBezTo>
                    <a:pt x="2785" y="2724"/>
                    <a:pt x="2763" y="2705"/>
                    <a:pt x="2748" y="2685"/>
                  </a:cubicBezTo>
                  <a:cubicBezTo>
                    <a:pt x="2312" y="2162"/>
                    <a:pt x="2312" y="2162"/>
                    <a:pt x="2312" y="2162"/>
                  </a:cubicBezTo>
                  <a:cubicBezTo>
                    <a:pt x="2279" y="2123"/>
                    <a:pt x="2271" y="2080"/>
                    <a:pt x="2289" y="2049"/>
                  </a:cubicBezTo>
                  <a:cubicBezTo>
                    <a:pt x="2306" y="2018"/>
                    <a:pt x="2347" y="2001"/>
                    <a:pt x="2396" y="2006"/>
                  </a:cubicBezTo>
                  <a:cubicBezTo>
                    <a:pt x="3080" y="2088"/>
                    <a:pt x="3080" y="2088"/>
                    <a:pt x="3080" y="2088"/>
                  </a:cubicBezTo>
                  <a:cubicBezTo>
                    <a:pt x="3129" y="2094"/>
                    <a:pt x="3177" y="2119"/>
                    <a:pt x="3208" y="2158"/>
                  </a:cubicBezTo>
                  <a:cubicBezTo>
                    <a:pt x="3240" y="2195"/>
                    <a:pt x="3249" y="2238"/>
                    <a:pt x="3232" y="2269"/>
                  </a:cubicBezTo>
                  <a:cubicBezTo>
                    <a:pt x="2989" y="2718"/>
                    <a:pt x="2989" y="2718"/>
                    <a:pt x="2989" y="27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3991310" y="3481905"/>
              <a:ext cx="352080" cy="352080"/>
            </a:xfrm>
            <a:custGeom>
              <a:rect b="b" l="l" r="r" t="t"/>
              <a:pathLst>
                <a:path extrusionOk="0" h="978" w="978">
                  <a:moveTo>
                    <a:pt x="488" y="720"/>
                  </a:moveTo>
                  <a:lnTo>
                    <a:pt x="488" y="720"/>
                  </a:lnTo>
                  <a:cubicBezTo>
                    <a:pt x="361" y="720"/>
                    <a:pt x="258" y="617"/>
                    <a:pt x="258" y="490"/>
                  </a:cubicBezTo>
                  <a:cubicBezTo>
                    <a:pt x="258" y="362"/>
                    <a:pt x="361" y="259"/>
                    <a:pt x="488" y="259"/>
                  </a:cubicBezTo>
                  <a:cubicBezTo>
                    <a:pt x="616" y="259"/>
                    <a:pt x="719" y="362"/>
                    <a:pt x="719" y="490"/>
                  </a:cubicBezTo>
                  <a:cubicBezTo>
                    <a:pt x="719" y="617"/>
                    <a:pt x="616" y="720"/>
                    <a:pt x="488" y="720"/>
                  </a:cubicBezTo>
                  <a:moveTo>
                    <a:pt x="488" y="0"/>
                  </a:moveTo>
                  <a:lnTo>
                    <a:pt x="488" y="0"/>
                  </a:lnTo>
                  <a:cubicBezTo>
                    <a:pt x="219" y="0"/>
                    <a:pt x="0" y="220"/>
                    <a:pt x="0" y="490"/>
                  </a:cubicBezTo>
                  <a:cubicBezTo>
                    <a:pt x="0" y="759"/>
                    <a:pt x="219" y="978"/>
                    <a:pt x="488" y="978"/>
                  </a:cubicBezTo>
                  <a:cubicBezTo>
                    <a:pt x="758" y="978"/>
                    <a:pt x="978" y="759"/>
                    <a:pt x="978" y="490"/>
                  </a:cubicBezTo>
                  <a:cubicBezTo>
                    <a:pt x="978" y="220"/>
                    <a:pt x="758" y="0"/>
                    <a:pt x="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4084190" y="3575145"/>
              <a:ext cx="165960" cy="165960"/>
            </a:xfrm>
            <a:custGeom>
              <a:rect b="b" l="l" r="r" t="t"/>
              <a:pathLst>
                <a:path extrusionOk="0" h="461" w="461">
                  <a:moveTo>
                    <a:pt x="230" y="0"/>
                  </a:moveTo>
                  <a:lnTo>
                    <a:pt x="230" y="0"/>
                  </a:lnTo>
                  <a:cubicBezTo>
                    <a:pt x="103" y="0"/>
                    <a:pt x="0" y="103"/>
                    <a:pt x="0" y="231"/>
                  </a:cubicBezTo>
                  <a:cubicBezTo>
                    <a:pt x="0" y="358"/>
                    <a:pt x="103" y="461"/>
                    <a:pt x="230" y="461"/>
                  </a:cubicBezTo>
                  <a:cubicBezTo>
                    <a:pt x="358" y="461"/>
                    <a:pt x="461" y="358"/>
                    <a:pt x="461" y="231"/>
                  </a:cubicBezTo>
                  <a:cubicBezTo>
                    <a:pt x="461" y="103"/>
                    <a:pt x="358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3729230" y="3945945"/>
              <a:ext cx="907920" cy="348120"/>
            </a:xfrm>
            <a:custGeom>
              <a:rect b="b" l="l" r="r" t="t"/>
              <a:pathLst>
                <a:path extrusionOk="0" h="967" w="2522">
                  <a:moveTo>
                    <a:pt x="1220" y="967"/>
                  </a:moveTo>
                  <a:lnTo>
                    <a:pt x="1220" y="967"/>
                  </a:lnTo>
                  <a:cubicBezTo>
                    <a:pt x="1218" y="967"/>
                    <a:pt x="1218" y="967"/>
                    <a:pt x="1216" y="967"/>
                  </a:cubicBezTo>
                  <a:cubicBezTo>
                    <a:pt x="1218" y="967"/>
                    <a:pt x="1218" y="967"/>
                    <a:pt x="1220" y="967"/>
                  </a:cubicBezTo>
                  <a:moveTo>
                    <a:pt x="1214" y="967"/>
                  </a:moveTo>
                  <a:lnTo>
                    <a:pt x="1214" y="967"/>
                  </a:lnTo>
                  <a:cubicBezTo>
                    <a:pt x="1216" y="967"/>
                    <a:pt x="1216" y="967"/>
                    <a:pt x="1216" y="967"/>
                  </a:cubicBezTo>
                  <a:lnTo>
                    <a:pt x="1214" y="967"/>
                  </a:lnTo>
                  <a:moveTo>
                    <a:pt x="1222" y="967"/>
                  </a:moveTo>
                  <a:lnTo>
                    <a:pt x="1222" y="967"/>
                  </a:lnTo>
                  <a:lnTo>
                    <a:pt x="1220" y="967"/>
                  </a:lnTo>
                  <a:cubicBezTo>
                    <a:pt x="1222" y="967"/>
                    <a:pt x="1222" y="967"/>
                    <a:pt x="1222" y="967"/>
                  </a:cubicBezTo>
                  <a:moveTo>
                    <a:pt x="1212" y="967"/>
                  </a:moveTo>
                  <a:lnTo>
                    <a:pt x="1212" y="967"/>
                  </a:lnTo>
                  <a:lnTo>
                    <a:pt x="1214" y="967"/>
                  </a:lnTo>
                  <a:cubicBezTo>
                    <a:pt x="1212" y="967"/>
                    <a:pt x="1212" y="967"/>
                    <a:pt x="1212" y="967"/>
                  </a:cubicBezTo>
                  <a:moveTo>
                    <a:pt x="1226" y="967"/>
                  </a:moveTo>
                  <a:lnTo>
                    <a:pt x="1226" y="967"/>
                  </a:lnTo>
                  <a:cubicBezTo>
                    <a:pt x="1223" y="967"/>
                    <a:pt x="1223" y="967"/>
                    <a:pt x="1223" y="967"/>
                  </a:cubicBezTo>
                  <a:lnTo>
                    <a:pt x="1226" y="967"/>
                  </a:lnTo>
                  <a:moveTo>
                    <a:pt x="1208" y="967"/>
                  </a:moveTo>
                  <a:lnTo>
                    <a:pt x="1208" y="967"/>
                  </a:lnTo>
                  <a:cubicBezTo>
                    <a:pt x="1210" y="967"/>
                    <a:pt x="1210" y="967"/>
                    <a:pt x="1210" y="967"/>
                  </a:cubicBezTo>
                  <a:lnTo>
                    <a:pt x="1208" y="967"/>
                  </a:lnTo>
                  <a:moveTo>
                    <a:pt x="1227" y="967"/>
                  </a:moveTo>
                  <a:lnTo>
                    <a:pt x="1227" y="967"/>
                  </a:lnTo>
                  <a:lnTo>
                    <a:pt x="1226" y="967"/>
                  </a:lnTo>
                  <a:cubicBezTo>
                    <a:pt x="1227" y="967"/>
                    <a:pt x="1227" y="967"/>
                    <a:pt x="1227" y="967"/>
                  </a:cubicBezTo>
                  <a:moveTo>
                    <a:pt x="1206" y="967"/>
                  </a:moveTo>
                  <a:lnTo>
                    <a:pt x="1206" y="967"/>
                  </a:lnTo>
                  <a:lnTo>
                    <a:pt x="1208" y="967"/>
                  </a:lnTo>
                  <a:cubicBezTo>
                    <a:pt x="1206" y="967"/>
                    <a:pt x="1206" y="967"/>
                    <a:pt x="1206" y="967"/>
                  </a:cubicBezTo>
                  <a:moveTo>
                    <a:pt x="1231" y="967"/>
                  </a:moveTo>
                  <a:lnTo>
                    <a:pt x="1231" y="967"/>
                  </a:lnTo>
                  <a:cubicBezTo>
                    <a:pt x="1229" y="967"/>
                    <a:pt x="1229" y="967"/>
                    <a:pt x="1229" y="967"/>
                  </a:cubicBezTo>
                  <a:lnTo>
                    <a:pt x="1231" y="967"/>
                  </a:lnTo>
                  <a:moveTo>
                    <a:pt x="1202" y="967"/>
                  </a:moveTo>
                  <a:lnTo>
                    <a:pt x="1202" y="967"/>
                  </a:lnTo>
                  <a:cubicBezTo>
                    <a:pt x="1204" y="967"/>
                    <a:pt x="1204" y="967"/>
                    <a:pt x="1204" y="967"/>
                  </a:cubicBezTo>
                  <a:lnTo>
                    <a:pt x="1202" y="967"/>
                  </a:lnTo>
                  <a:moveTo>
                    <a:pt x="1233" y="967"/>
                  </a:moveTo>
                  <a:lnTo>
                    <a:pt x="1233" y="967"/>
                  </a:lnTo>
                  <a:lnTo>
                    <a:pt x="1231" y="967"/>
                  </a:lnTo>
                  <a:lnTo>
                    <a:pt x="1233" y="967"/>
                  </a:lnTo>
                  <a:moveTo>
                    <a:pt x="1200" y="967"/>
                  </a:moveTo>
                  <a:lnTo>
                    <a:pt x="1200" y="967"/>
                  </a:lnTo>
                  <a:lnTo>
                    <a:pt x="1202" y="967"/>
                  </a:lnTo>
                  <a:lnTo>
                    <a:pt x="1200" y="967"/>
                  </a:lnTo>
                  <a:moveTo>
                    <a:pt x="1235" y="967"/>
                  </a:moveTo>
                  <a:lnTo>
                    <a:pt x="1235" y="967"/>
                  </a:lnTo>
                  <a:moveTo>
                    <a:pt x="1198" y="967"/>
                  </a:moveTo>
                  <a:lnTo>
                    <a:pt x="1198" y="967"/>
                  </a:lnTo>
                  <a:moveTo>
                    <a:pt x="1239" y="967"/>
                  </a:moveTo>
                  <a:lnTo>
                    <a:pt x="1239" y="967"/>
                  </a:lnTo>
                  <a:lnTo>
                    <a:pt x="1237" y="967"/>
                  </a:lnTo>
                  <a:lnTo>
                    <a:pt x="1239" y="967"/>
                  </a:lnTo>
                  <a:moveTo>
                    <a:pt x="1194" y="967"/>
                  </a:moveTo>
                  <a:lnTo>
                    <a:pt x="1194" y="967"/>
                  </a:lnTo>
                  <a:lnTo>
                    <a:pt x="1196" y="967"/>
                  </a:lnTo>
                  <a:lnTo>
                    <a:pt x="1194" y="967"/>
                  </a:lnTo>
                  <a:moveTo>
                    <a:pt x="1241" y="967"/>
                  </a:moveTo>
                  <a:lnTo>
                    <a:pt x="1241" y="967"/>
                  </a:lnTo>
                  <a:lnTo>
                    <a:pt x="1239" y="967"/>
                  </a:lnTo>
                  <a:cubicBezTo>
                    <a:pt x="1241" y="967"/>
                    <a:pt x="1241" y="967"/>
                    <a:pt x="1241" y="967"/>
                  </a:cubicBezTo>
                  <a:moveTo>
                    <a:pt x="1192" y="967"/>
                  </a:moveTo>
                  <a:lnTo>
                    <a:pt x="1192" y="967"/>
                  </a:lnTo>
                  <a:lnTo>
                    <a:pt x="1194" y="967"/>
                  </a:lnTo>
                  <a:cubicBezTo>
                    <a:pt x="1192" y="967"/>
                    <a:pt x="1192" y="967"/>
                    <a:pt x="1192" y="967"/>
                  </a:cubicBezTo>
                  <a:moveTo>
                    <a:pt x="1245" y="967"/>
                  </a:moveTo>
                  <a:lnTo>
                    <a:pt x="1245" y="967"/>
                  </a:lnTo>
                  <a:cubicBezTo>
                    <a:pt x="1243" y="967"/>
                    <a:pt x="1243" y="967"/>
                    <a:pt x="1243" y="967"/>
                  </a:cubicBezTo>
                  <a:lnTo>
                    <a:pt x="1245" y="967"/>
                  </a:lnTo>
                  <a:moveTo>
                    <a:pt x="1189" y="967"/>
                  </a:moveTo>
                  <a:lnTo>
                    <a:pt x="1189" y="967"/>
                  </a:lnTo>
                  <a:lnTo>
                    <a:pt x="1190" y="967"/>
                  </a:lnTo>
                  <a:lnTo>
                    <a:pt x="1189" y="967"/>
                  </a:lnTo>
                  <a:moveTo>
                    <a:pt x="1249" y="967"/>
                  </a:moveTo>
                  <a:lnTo>
                    <a:pt x="1249" y="967"/>
                  </a:lnTo>
                  <a:cubicBezTo>
                    <a:pt x="1247" y="967"/>
                    <a:pt x="1247" y="967"/>
                    <a:pt x="1245" y="967"/>
                  </a:cubicBezTo>
                  <a:cubicBezTo>
                    <a:pt x="1247" y="967"/>
                    <a:pt x="1247" y="967"/>
                    <a:pt x="1249" y="967"/>
                  </a:cubicBezTo>
                  <a:moveTo>
                    <a:pt x="1185" y="967"/>
                  </a:moveTo>
                  <a:lnTo>
                    <a:pt x="1185" y="967"/>
                  </a:lnTo>
                  <a:cubicBezTo>
                    <a:pt x="1187" y="967"/>
                    <a:pt x="1187" y="967"/>
                    <a:pt x="1189" y="967"/>
                  </a:cubicBezTo>
                  <a:cubicBezTo>
                    <a:pt x="1187" y="967"/>
                    <a:pt x="1187" y="967"/>
                    <a:pt x="1185" y="967"/>
                  </a:cubicBezTo>
                  <a:moveTo>
                    <a:pt x="1251" y="967"/>
                  </a:moveTo>
                  <a:lnTo>
                    <a:pt x="1251" y="967"/>
                  </a:lnTo>
                  <a:lnTo>
                    <a:pt x="1249" y="967"/>
                  </a:lnTo>
                  <a:lnTo>
                    <a:pt x="1251" y="967"/>
                  </a:lnTo>
                  <a:moveTo>
                    <a:pt x="1183" y="967"/>
                  </a:moveTo>
                  <a:lnTo>
                    <a:pt x="1183" y="967"/>
                  </a:lnTo>
                  <a:lnTo>
                    <a:pt x="1185" y="967"/>
                  </a:lnTo>
                  <a:lnTo>
                    <a:pt x="1183" y="967"/>
                  </a:lnTo>
                  <a:moveTo>
                    <a:pt x="1253" y="967"/>
                  </a:moveTo>
                  <a:lnTo>
                    <a:pt x="1253" y="967"/>
                  </a:lnTo>
                  <a:moveTo>
                    <a:pt x="1181" y="967"/>
                  </a:moveTo>
                  <a:lnTo>
                    <a:pt x="1181" y="967"/>
                  </a:lnTo>
                  <a:moveTo>
                    <a:pt x="1257" y="967"/>
                  </a:moveTo>
                  <a:lnTo>
                    <a:pt x="1257" y="967"/>
                  </a:lnTo>
                  <a:lnTo>
                    <a:pt x="1255" y="967"/>
                  </a:lnTo>
                  <a:lnTo>
                    <a:pt x="1257" y="967"/>
                  </a:lnTo>
                  <a:moveTo>
                    <a:pt x="1177" y="967"/>
                  </a:moveTo>
                  <a:lnTo>
                    <a:pt x="1177" y="967"/>
                  </a:lnTo>
                  <a:lnTo>
                    <a:pt x="1179" y="967"/>
                  </a:lnTo>
                  <a:lnTo>
                    <a:pt x="1177" y="967"/>
                  </a:lnTo>
                  <a:moveTo>
                    <a:pt x="1259" y="967"/>
                  </a:moveTo>
                  <a:lnTo>
                    <a:pt x="1259" y="967"/>
                  </a:lnTo>
                  <a:moveTo>
                    <a:pt x="1175" y="967"/>
                  </a:moveTo>
                  <a:lnTo>
                    <a:pt x="1175" y="967"/>
                  </a:lnTo>
                  <a:moveTo>
                    <a:pt x="1262" y="967"/>
                  </a:moveTo>
                  <a:lnTo>
                    <a:pt x="1262" y="967"/>
                  </a:lnTo>
                  <a:cubicBezTo>
                    <a:pt x="1260" y="967"/>
                    <a:pt x="1260" y="967"/>
                    <a:pt x="1260" y="967"/>
                  </a:cubicBezTo>
                  <a:lnTo>
                    <a:pt x="1262" y="967"/>
                  </a:lnTo>
                  <a:moveTo>
                    <a:pt x="1171" y="967"/>
                  </a:moveTo>
                  <a:lnTo>
                    <a:pt x="1171" y="967"/>
                  </a:lnTo>
                  <a:cubicBezTo>
                    <a:pt x="1173" y="967"/>
                    <a:pt x="1173" y="967"/>
                    <a:pt x="1173" y="967"/>
                  </a:cubicBezTo>
                  <a:lnTo>
                    <a:pt x="1171" y="967"/>
                  </a:lnTo>
                  <a:moveTo>
                    <a:pt x="1264" y="967"/>
                  </a:moveTo>
                  <a:lnTo>
                    <a:pt x="1264" y="967"/>
                  </a:lnTo>
                  <a:lnTo>
                    <a:pt x="1262" y="967"/>
                  </a:lnTo>
                  <a:cubicBezTo>
                    <a:pt x="1264" y="967"/>
                    <a:pt x="1264" y="967"/>
                    <a:pt x="1264" y="967"/>
                  </a:cubicBezTo>
                  <a:moveTo>
                    <a:pt x="1169" y="967"/>
                  </a:moveTo>
                  <a:lnTo>
                    <a:pt x="1169" y="967"/>
                  </a:lnTo>
                  <a:lnTo>
                    <a:pt x="1171" y="967"/>
                  </a:lnTo>
                  <a:cubicBezTo>
                    <a:pt x="1169" y="967"/>
                    <a:pt x="1169" y="967"/>
                    <a:pt x="1169" y="967"/>
                  </a:cubicBezTo>
                  <a:moveTo>
                    <a:pt x="1266" y="967"/>
                  </a:moveTo>
                  <a:lnTo>
                    <a:pt x="1266" y="967"/>
                  </a:lnTo>
                  <a:moveTo>
                    <a:pt x="1167" y="967"/>
                  </a:moveTo>
                  <a:lnTo>
                    <a:pt x="1167" y="967"/>
                  </a:lnTo>
                  <a:moveTo>
                    <a:pt x="1270" y="967"/>
                  </a:moveTo>
                  <a:lnTo>
                    <a:pt x="1270" y="967"/>
                  </a:lnTo>
                  <a:lnTo>
                    <a:pt x="1268" y="967"/>
                  </a:lnTo>
                  <a:lnTo>
                    <a:pt x="1270" y="967"/>
                  </a:lnTo>
                  <a:moveTo>
                    <a:pt x="1163" y="967"/>
                  </a:moveTo>
                  <a:lnTo>
                    <a:pt x="1163" y="967"/>
                  </a:lnTo>
                  <a:lnTo>
                    <a:pt x="1165" y="967"/>
                  </a:lnTo>
                  <a:lnTo>
                    <a:pt x="1163" y="967"/>
                  </a:lnTo>
                  <a:moveTo>
                    <a:pt x="1272" y="967"/>
                  </a:moveTo>
                  <a:lnTo>
                    <a:pt x="1272" y="967"/>
                  </a:lnTo>
                  <a:moveTo>
                    <a:pt x="1161" y="967"/>
                  </a:moveTo>
                  <a:lnTo>
                    <a:pt x="1161" y="967"/>
                  </a:lnTo>
                  <a:moveTo>
                    <a:pt x="1274" y="967"/>
                  </a:moveTo>
                  <a:lnTo>
                    <a:pt x="1274" y="967"/>
                  </a:lnTo>
                  <a:moveTo>
                    <a:pt x="1157" y="967"/>
                  </a:moveTo>
                  <a:lnTo>
                    <a:pt x="1157" y="967"/>
                  </a:lnTo>
                  <a:cubicBezTo>
                    <a:pt x="1159" y="967"/>
                    <a:pt x="1159" y="967"/>
                    <a:pt x="1159" y="967"/>
                  </a:cubicBezTo>
                  <a:lnTo>
                    <a:pt x="1157" y="967"/>
                  </a:lnTo>
                  <a:moveTo>
                    <a:pt x="1154" y="967"/>
                  </a:moveTo>
                  <a:lnTo>
                    <a:pt x="1154" y="967"/>
                  </a:lnTo>
                  <a:cubicBezTo>
                    <a:pt x="1156" y="967"/>
                    <a:pt x="1156" y="967"/>
                    <a:pt x="1157" y="967"/>
                  </a:cubicBezTo>
                  <a:cubicBezTo>
                    <a:pt x="1156" y="967"/>
                    <a:pt x="1156" y="967"/>
                    <a:pt x="1154" y="967"/>
                  </a:cubicBezTo>
                  <a:moveTo>
                    <a:pt x="1282" y="967"/>
                  </a:moveTo>
                  <a:lnTo>
                    <a:pt x="1282" y="967"/>
                  </a:lnTo>
                  <a:lnTo>
                    <a:pt x="1280" y="967"/>
                  </a:lnTo>
                  <a:cubicBezTo>
                    <a:pt x="1282" y="967"/>
                    <a:pt x="1282" y="967"/>
                    <a:pt x="1282" y="967"/>
                  </a:cubicBezTo>
                  <a:moveTo>
                    <a:pt x="1152" y="965"/>
                  </a:moveTo>
                  <a:lnTo>
                    <a:pt x="1152" y="965"/>
                  </a:lnTo>
                  <a:cubicBezTo>
                    <a:pt x="1152" y="967"/>
                    <a:pt x="1154" y="967"/>
                    <a:pt x="1154" y="967"/>
                  </a:cubicBezTo>
                  <a:cubicBezTo>
                    <a:pt x="1152" y="967"/>
                    <a:pt x="1152" y="967"/>
                    <a:pt x="1152" y="965"/>
                  </a:cubicBezTo>
                  <a:moveTo>
                    <a:pt x="1284" y="965"/>
                  </a:moveTo>
                  <a:lnTo>
                    <a:pt x="1284" y="965"/>
                  </a:lnTo>
                  <a:moveTo>
                    <a:pt x="1150" y="965"/>
                  </a:moveTo>
                  <a:lnTo>
                    <a:pt x="1150" y="965"/>
                  </a:lnTo>
                  <a:moveTo>
                    <a:pt x="1288" y="965"/>
                  </a:moveTo>
                  <a:lnTo>
                    <a:pt x="1288" y="965"/>
                  </a:lnTo>
                  <a:lnTo>
                    <a:pt x="1286" y="965"/>
                  </a:lnTo>
                  <a:lnTo>
                    <a:pt x="1288" y="965"/>
                  </a:lnTo>
                  <a:moveTo>
                    <a:pt x="1146" y="965"/>
                  </a:moveTo>
                  <a:lnTo>
                    <a:pt x="1146" y="965"/>
                  </a:lnTo>
                  <a:lnTo>
                    <a:pt x="1148" y="965"/>
                  </a:lnTo>
                  <a:lnTo>
                    <a:pt x="1146" y="965"/>
                  </a:lnTo>
                  <a:moveTo>
                    <a:pt x="1290" y="965"/>
                  </a:moveTo>
                  <a:lnTo>
                    <a:pt x="1290" y="965"/>
                  </a:lnTo>
                  <a:moveTo>
                    <a:pt x="1144" y="965"/>
                  </a:moveTo>
                  <a:lnTo>
                    <a:pt x="1144" y="965"/>
                  </a:lnTo>
                  <a:moveTo>
                    <a:pt x="1294" y="965"/>
                  </a:moveTo>
                  <a:lnTo>
                    <a:pt x="1294" y="965"/>
                  </a:lnTo>
                  <a:cubicBezTo>
                    <a:pt x="1292" y="965"/>
                    <a:pt x="1292" y="965"/>
                    <a:pt x="1292" y="965"/>
                  </a:cubicBezTo>
                  <a:lnTo>
                    <a:pt x="1294" y="965"/>
                  </a:lnTo>
                  <a:moveTo>
                    <a:pt x="1140" y="965"/>
                  </a:moveTo>
                  <a:lnTo>
                    <a:pt x="1140" y="965"/>
                  </a:lnTo>
                  <a:cubicBezTo>
                    <a:pt x="1142" y="965"/>
                    <a:pt x="1142" y="965"/>
                    <a:pt x="1142" y="965"/>
                  </a:cubicBezTo>
                  <a:lnTo>
                    <a:pt x="1140" y="965"/>
                  </a:lnTo>
                  <a:moveTo>
                    <a:pt x="1296" y="965"/>
                  </a:moveTo>
                  <a:lnTo>
                    <a:pt x="1296" y="965"/>
                  </a:lnTo>
                  <a:lnTo>
                    <a:pt x="1294" y="965"/>
                  </a:lnTo>
                  <a:cubicBezTo>
                    <a:pt x="1296" y="965"/>
                    <a:pt x="1296" y="965"/>
                    <a:pt x="1296" y="965"/>
                  </a:cubicBezTo>
                  <a:moveTo>
                    <a:pt x="1138" y="965"/>
                  </a:moveTo>
                  <a:lnTo>
                    <a:pt x="1138" y="965"/>
                  </a:lnTo>
                  <a:lnTo>
                    <a:pt x="1140" y="965"/>
                  </a:lnTo>
                  <a:cubicBezTo>
                    <a:pt x="1138" y="965"/>
                    <a:pt x="1138" y="965"/>
                    <a:pt x="1138" y="965"/>
                  </a:cubicBezTo>
                  <a:moveTo>
                    <a:pt x="1297" y="965"/>
                  </a:moveTo>
                  <a:lnTo>
                    <a:pt x="1297" y="965"/>
                  </a:lnTo>
                  <a:moveTo>
                    <a:pt x="1136" y="965"/>
                  </a:moveTo>
                  <a:lnTo>
                    <a:pt x="1136" y="965"/>
                  </a:lnTo>
                  <a:moveTo>
                    <a:pt x="1301" y="965"/>
                  </a:moveTo>
                  <a:lnTo>
                    <a:pt x="1301" y="965"/>
                  </a:lnTo>
                  <a:cubicBezTo>
                    <a:pt x="1299" y="965"/>
                    <a:pt x="1299" y="965"/>
                    <a:pt x="1299" y="965"/>
                  </a:cubicBezTo>
                  <a:lnTo>
                    <a:pt x="1301" y="965"/>
                  </a:lnTo>
                  <a:moveTo>
                    <a:pt x="1132" y="965"/>
                  </a:moveTo>
                  <a:lnTo>
                    <a:pt x="1132" y="965"/>
                  </a:lnTo>
                  <a:lnTo>
                    <a:pt x="1134" y="965"/>
                  </a:lnTo>
                  <a:lnTo>
                    <a:pt x="1132" y="965"/>
                  </a:lnTo>
                  <a:moveTo>
                    <a:pt x="1303" y="965"/>
                  </a:moveTo>
                  <a:lnTo>
                    <a:pt x="1303" y="965"/>
                  </a:lnTo>
                  <a:moveTo>
                    <a:pt x="1130" y="965"/>
                  </a:moveTo>
                  <a:lnTo>
                    <a:pt x="1130" y="965"/>
                  </a:lnTo>
                  <a:moveTo>
                    <a:pt x="1305" y="965"/>
                  </a:moveTo>
                  <a:lnTo>
                    <a:pt x="1305" y="965"/>
                  </a:lnTo>
                  <a:moveTo>
                    <a:pt x="1122" y="965"/>
                  </a:moveTo>
                  <a:lnTo>
                    <a:pt x="1122" y="965"/>
                  </a:lnTo>
                  <a:cubicBezTo>
                    <a:pt x="1124" y="965"/>
                    <a:pt x="1126" y="965"/>
                    <a:pt x="1128" y="965"/>
                  </a:cubicBezTo>
                  <a:cubicBezTo>
                    <a:pt x="1126" y="965"/>
                    <a:pt x="1124" y="965"/>
                    <a:pt x="1122" y="965"/>
                  </a:cubicBezTo>
                  <a:moveTo>
                    <a:pt x="1313" y="965"/>
                  </a:moveTo>
                  <a:lnTo>
                    <a:pt x="1313" y="965"/>
                  </a:lnTo>
                  <a:moveTo>
                    <a:pt x="1120" y="965"/>
                  </a:moveTo>
                  <a:lnTo>
                    <a:pt x="1120" y="965"/>
                  </a:lnTo>
                  <a:lnTo>
                    <a:pt x="1122" y="965"/>
                  </a:lnTo>
                  <a:lnTo>
                    <a:pt x="1120" y="965"/>
                  </a:lnTo>
                  <a:moveTo>
                    <a:pt x="1315" y="965"/>
                  </a:moveTo>
                  <a:lnTo>
                    <a:pt x="1315" y="965"/>
                  </a:lnTo>
                  <a:moveTo>
                    <a:pt x="1119" y="965"/>
                  </a:moveTo>
                  <a:lnTo>
                    <a:pt x="1119" y="965"/>
                  </a:lnTo>
                  <a:moveTo>
                    <a:pt x="1319" y="965"/>
                  </a:moveTo>
                  <a:lnTo>
                    <a:pt x="1319" y="965"/>
                  </a:lnTo>
                  <a:lnTo>
                    <a:pt x="1317" y="965"/>
                  </a:lnTo>
                  <a:lnTo>
                    <a:pt x="1319" y="965"/>
                  </a:lnTo>
                  <a:moveTo>
                    <a:pt x="1115" y="965"/>
                  </a:moveTo>
                  <a:lnTo>
                    <a:pt x="1115" y="965"/>
                  </a:lnTo>
                  <a:lnTo>
                    <a:pt x="1117" y="965"/>
                  </a:lnTo>
                  <a:lnTo>
                    <a:pt x="1115" y="965"/>
                  </a:lnTo>
                  <a:moveTo>
                    <a:pt x="1321" y="965"/>
                  </a:moveTo>
                  <a:lnTo>
                    <a:pt x="1321" y="965"/>
                  </a:lnTo>
                  <a:moveTo>
                    <a:pt x="1113" y="965"/>
                  </a:moveTo>
                  <a:lnTo>
                    <a:pt x="1113" y="965"/>
                  </a:lnTo>
                  <a:moveTo>
                    <a:pt x="1323" y="963"/>
                  </a:moveTo>
                  <a:lnTo>
                    <a:pt x="1323" y="963"/>
                  </a:lnTo>
                  <a:moveTo>
                    <a:pt x="1109" y="963"/>
                  </a:moveTo>
                  <a:lnTo>
                    <a:pt x="1109" y="963"/>
                  </a:lnTo>
                  <a:cubicBezTo>
                    <a:pt x="1111" y="963"/>
                    <a:pt x="1111" y="963"/>
                    <a:pt x="1111" y="965"/>
                  </a:cubicBezTo>
                  <a:cubicBezTo>
                    <a:pt x="1111" y="963"/>
                    <a:pt x="1111" y="963"/>
                    <a:pt x="1109" y="963"/>
                  </a:cubicBezTo>
                  <a:moveTo>
                    <a:pt x="1327" y="963"/>
                  </a:moveTo>
                  <a:lnTo>
                    <a:pt x="1327" y="963"/>
                  </a:lnTo>
                  <a:lnTo>
                    <a:pt x="1325" y="963"/>
                  </a:lnTo>
                  <a:cubicBezTo>
                    <a:pt x="1327" y="963"/>
                    <a:pt x="1327" y="963"/>
                    <a:pt x="1327" y="963"/>
                  </a:cubicBezTo>
                  <a:moveTo>
                    <a:pt x="1107" y="963"/>
                  </a:moveTo>
                  <a:lnTo>
                    <a:pt x="1107" y="963"/>
                  </a:lnTo>
                  <a:lnTo>
                    <a:pt x="1109" y="963"/>
                  </a:lnTo>
                  <a:cubicBezTo>
                    <a:pt x="1107" y="963"/>
                    <a:pt x="1107" y="963"/>
                    <a:pt x="1107" y="963"/>
                  </a:cubicBezTo>
                  <a:moveTo>
                    <a:pt x="1329" y="963"/>
                  </a:moveTo>
                  <a:lnTo>
                    <a:pt x="1329" y="963"/>
                  </a:lnTo>
                  <a:moveTo>
                    <a:pt x="1105" y="963"/>
                  </a:moveTo>
                  <a:lnTo>
                    <a:pt x="1105" y="963"/>
                  </a:lnTo>
                  <a:moveTo>
                    <a:pt x="1330" y="963"/>
                  </a:moveTo>
                  <a:lnTo>
                    <a:pt x="1330" y="963"/>
                  </a:lnTo>
                  <a:moveTo>
                    <a:pt x="1101" y="963"/>
                  </a:moveTo>
                  <a:lnTo>
                    <a:pt x="1101" y="963"/>
                  </a:lnTo>
                  <a:cubicBezTo>
                    <a:pt x="1103" y="963"/>
                    <a:pt x="1103" y="963"/>
                    <a:pt x="1103" y="963"/>
                  </a:cubicBezTo>
                  <a:lnTo>
                    <a:pt x="1101" y="963"/>
                  </a:lnTo>
                  <a:moveTo>
                    <a:pt x="1099" y="963"/>
                  </a:moveTo>
                  <a:lnTo>
                    <a:pt x="1099" y="963"/>
                  </a:lnTo>
                  <a:lnTo>
                    <a:pt x="1101" y="963"/>
                  </a:lnTo>
                  <a:cubicBezTo>
                    <a:pt x="1099" y="963"/>
                    <a:pt x="1099" y="963"/>
                    <a:pt x="1099" y="963"/>
                  </a:cubicBezTo>
                  <a:moveTo>
                    <a:pt x="1097" y="963"/>
                  </a:moveTo>
                  <a:lnTo>
                    <a:pt x="1097" y="963"/>
                  </a:lnTo>
                  <a:moveTo>
                    <a:pt x="1089" y="963"/>
                  </a:moveTo>
                  <a:lnTo>
                    <a:pt x="1089" y="963"/>
                  </a:lnTo>
                  <a:lnTo>
                    <a:pt x="1091" y="963"/>
                  </a:lnTo>
                  <a:cubicBezTo>
                    <a:pt x="1089" y="963"/>
                    <a:pt x="1089" y="963"/>
                    <a:pt x="1089" y="963"/>
                  </a:cubicBezTo>
                  <a:moveTo>
                    <a:pt x="1087" y="963"/>
                  </a:moveTo>
                  <a:lnTo>
                    <a:pt x="1087" y="963"/>
                  </a:lnTo>
                  <a:moveTo>
                    <a:pt x="1348" y="963"/>
                  </a:moveTo>
                  <a:lnTo>
                    <a:pt x="1348" y="963"/>
                  </a:lnTo>
                  <a:moveTo>
                    <a:pt x="1084" y="963"/>
                  </a:moveTo>
                  <a:lnTo>
                    <a:pt x="1084" y="963"/>
                  </a:lnTo>
                  <a:cubicBezTo>
                    <a:pt x="1086" y="963"/>
                    <a:pt x="1086" y="963"/>
                    <a:pt x="1086" y="963"/>
                  </a:cubicBezTo>
                  <a:lnTo>
                    <a:pt x="1084" y="963"/>
                  </a:lnTo>
                  <a:moveTo>
                    <a:pt x="1352" y="963"/>
                  </a:moveTo>
                  <a:lnTo>
                    <a:pt x="1352" y="963"/>
                  </a:lnTo>
                  <a:moveTo>
                    <a:pt x="1082" y="961"/>
                  </a:moveTo>
                  <a:lnTo>
                    <a:pt x="1082" y="961"/>
                  </a:lnTo>
                  <a:cubicBezTo>
                    <a:pt x="1082" y="961"/>
                    <a:pt x="1082" y="963"/>
                    <a:pt x="1084" y="963"/>
                  </a:cubicBezTo>
                  <a:cubicBezTo>
                    <a:pt x="1082" y="963"/>
                    <a:pt x="1082" y="963"/>
                    <a:pt x="1082" y="961"/>
                  </a:cubicBezTo>
                  <a:moveTo>
                    <a:pt x="1354" y="961"/>
                  </a:moveTo>
                  <a:lnTo>
                    <a:pt x="1354" y="961"/>
                  </a:lnTo>
                  <a:moveTo>
                    <a:pt x="1080" y="961"/>
                  </a:moveTo>
                  <a:lnTo>
                    <a:pt x="1080" y="961"/>
                  </a:lnTo>
                  <a:moveTo>
                    <a:pt x="1076" y="961"/>
                  </a:moveTo>
                  <a:lnTo>
                    <a:pt x="1076" y="961"/>
                  </a:lnTo>
                  <a:lnTo>
                    <a:pt x="1078" y="961"/>
                  </a:lnTo>
                  <a:lnTo>
                    <a:pt x="1076" y="961"/>
                  </a:lnTo>
                  <a:moveTo>
                    <a:pt x="1074" y="961"/>
                  </a:moveTo>
                  <a:lnTo>
                    <a:pt x="1074" y="961"/>
                  </a:lnTo>
                  <a:moveTo>
                    <a:pt x="1072" y="961"/>
                  </a:moveTo>
                  <a:lnTo>
                    <a:pt x="1072" y="961"/>
                  </a:lnTo>
                  <a:moveTo>
                    <a:pt x="1068" y="961"/>
                  </a:moveTo>
                  <a:lnTo>
                    <a:pt x="1068" y="961"/>
                  </a:lnTo>
                  <a:cubicBezTo>
                    <a:pt x="1070" y="961"/>
                    <a:pt x="1070" y="961"/>
                    <a:pt x="1070" y="961"/>
                  </a:cubicBezTo>
                  <a:lnTo>
                    <a:pt x="1068" y="961"/>
                  </a:lnTo>
                  <a:moveTo>
                    <a:pt x="1058" y="961"/>
                  </a:moveTo>
                  <a:lnTo>
                    <a:pt x="1058" y="961"/>
                  </a:lnTo>
                  <a:lnTo>
                    <a:pt x="1060" y="961"/>
                  </a:lnTo>
                  <a:lnTo>
                    <a:pt x="1058" y="961"/>
                  </a:lnTo>
                  <a:moveTo>
                    <a:pt x="1056" y="959"/>
                  </a:moveTo>
                  <a:lnTo>
                    <a:pt x="1056" y="959"/>
                  </a:lnTo>
                  <a:moveTo>
                    <a:pt x="1054" y="959"/>
                  </a:moveTo>
                  <a:lnTo>
                    <a:pt x="1054" y="959"/>
                  </a:lnTo>
                  <a:moveTo>
                    <a:pt x="1050" y="959"/>
                  </a:moveTo>
                  <a:lnTo>
                    <a:pt x="1050" y="959"/>
                  </a:lnTo>
                  <a:lnTo>
                    <a:pt x="1052" y="959"/>
                  </a:lnTo>
                  <a:cubicBezTo>
                    <a:pt x="1050" y="959"/>
                    <a:pt x="1050" y="959"/>
                    <a:pt x="1050" y="959"/>
                  </a:cubicBezTo>
                  <a:moveTo>
                    <a:pt x="1049" y="959"/>
                  </a:moveTo>
                  <a:lnTo>
                    <a:pt x="1049" y="959"/>
                  </a:lnTo>
                  <a:moveTo>
                    <a:pt x="1047" y="959"/>
                  </a:moveTo>
                  <a:lnTo>
                    <a:pt x="1047" y="959"/>
                  </a:lnTo>
                  <a:moveTo>
                    <a:pt x="1043" y="959"/>
                  </a:moveTo>
                  <a:lnTo>
                    <a:pt x="1043" y="959"/>
                  </a:lnTo>
                  <a:lnTo>
                    <a:pt x="1045" y="959"/>
                  </a:lnTo>
                  <a:cubicBezTo>
                    <a:pt x="1043" y="959"/>
                    <a:pt x="1043" y="959"/>
                    <a:pt x="1043" y="959"/>
                  </a:cubicBezTo>
                  <a:moveTo>
                    <a:pt x="1041" y="959"/>
                  </a:moveTo>
                  <a:lnTo>
                    <a:pt x="1041" y="959"/>
                  </a:lnTo>
                  <a:moveTo>
                    <a:pt x="1029" y="957"/>
                  </a:moveTo>
                  <a:lnTo>
                    <a:pt x="1029" y="957"/>
                  </a:lnTo>
                  <a:moveTo>
                    <a:pt x="1025" y="957"/>
                  </a:moveTo>
                  <a:lnTo>
                    <a:pt x="1025" y="957"/>
                  </a:lnTo>
                  <a:moveTo>
                    <a:pt x="1023" y="957"/>
                  </a:moveTo>
                  <a:lnTo>
                    <a:pt x="1023" y="957"/>
                  </a:lnTo>
                  <a:moveTo>
                    <a:pt x="1021" y="957"/>
                  </a:moveTo>
                  <a:lnTo>
                    <a:pt x="1021" y="957"/>
                  </a:lnTo>
                  <a:moveTo>
                    <a:pt x="1017" y="955"/>
                  </a:moveTo>
                  <a:lnTo>
                    <a:pt x="1017" y="955"/>
                  </a:lnTo>
                  <a:moveTo>
                    <a:pt x="1016" y="955"/>
                  </a:moveTo>
                  <a:lnTo>
                    <a:pt x="1016" y="955"/>
                  </a:lnTo>
                  <a:moveTo>
                    <a:pt x="2427" y="170"/>
                  </a:moveTo>
                  <a:lnTo>
                    <a:pt x="2427" y="170"/>
                  </a:lnTo>
                  <a:cubicBezTo>
                    <a:pt x="2410" y="187"/>
                    <a:pt x="2382" y="197"/>
                    <a:pt x="2351" y="197"/>
                  </a:cubicBezTo>
                  <a:cubicBezTo>
                    <a:pt x="2328" y="197"/>
                    <a:pt x="2303" y="191"/>
                    <a:pt x="2277" y="181"/>
                  </a:cubicBezTo>
                  <a:lnTo>
                    <a:pt x="2277" y="181"/>
                  </a:lnTo>
                  <a:cubicBezTo>
                    <a:pt x="2303" y="191"/>
                    <a:pt x="2328" y="197"/>
                    <a:pt x="2351" y="197"/>
                  </a:cubicBezTo>
                  <a:cubicBezTo>
                    <a:pt x="2382" y="197"/>
                    <a:pt x="2410" y="187"/>
                    <a:pt x="2427" y="170"/>
                  </a:cubicBezTo>
                  <a:moveTo>
                    <a:pt x="0" y="162"/>
                  </a:moveTo>
                  <a:lnTo>
                    <a:pt x="0" y="162"/>
                  </a:lnTo>
                  <a:cubicBezTo>
                    <a:pt x="18" y="185"/>
                    <a:pt x="49" y="197"/>
                    <a:pt x="82" y="197"/>
                  </a:cubicBezTo>
                  <a:cubicBezTo>
                    <a:pt x="106" y="197"/>
                    <a:pt x="131" y="191"/>
                    <a:pt x="156" y="181"/>
                  </a:cubicBezTo>
                  <a:lnTo>
                    <a:pt x="156" y="181"/>
                  </a:lnTo>
                  <a:cubicBezTo>
                    <a:pt x="131" y="191"/>
                    <a:pt x="106" y="197"/>
                    <a:pt x="82" y="197"/>
                  </a:cubicBezTo>
                  <a:cubicBezTo>
                    <a:pt x="49" y="197"/>
                    <a:pt x="18" y="185"/>
                    <a:pt x="0" y="162"/>
                  </a:cubicBezTo>
                  <a:moveTo>
                    <a:pt x="0" y="162"/>
                  </a:moveTo>
                  <a:lnTo>
                    <a:pt x="0" y="162"/>
                  </a:lnTo>
                  <a:moveTo>
                    <a:pt x="2522" y="0"/>
                  </a:moveTo>
                  <a:lnTo>
                    <a:pt x="2522" y="0"/>
                  </a:lnTo>
                  <a:lnTo>
                    <a:pt x="2522" y="0"/>
                  </a:lnTo>
                  <a:cubicBezTo>
                    <a:pt x="2439" y="152"/>
                    <a:pt x="2439" y="152"/>
                    <a:pt x="2439" y="152"/>
                  </a:cubicBezTo>
                  <a:cubicBezTo>
                    <a:pt x="2439" y="154"/>
                    <a:pt x="2439" y="154"/>
                    <a:pt x="2439" y="154"/>
                  </a:cubicBezTo>
                  <a:lnTo>
                    <a:pt x="2439" y="154"/>
                  </a:lnTo>
                  <a:lnTo>
                    <a:pt x="2439" y="154"/>
                  </a:lnTo>
                  <a:cubicBezTo>
                    <a:pt x="2439" y="152"/>
                    <a:pt x="2439" y="152"/>
                    <a:pt x="2439" y="152"/>
                  </a:cubicBezTo>
                  <a:cubicBezTo>
                    <a:pt x="2522" y="0"/>
                    <a:pt x="2522" y="0"/>
                    <a:pt x="2522" y="0"/>
                  </a:cubicBezTo>
                  <a:close/>
                </a:path>
              </a:pathLst>
            </a:custGeom>
            <a:solidFill>
              <a:srgbClr val="DEDDEA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4043870" y="4111905"/>
              <a:ext cx="6840" cy="16920"/>
            </a:xfrm>
            <a:custGeom>
              <a:rect b="b" l="l" r="r" t="t"/>
              <a:pathLst>
                <a:path extrusionOk="0" h="47" w="19">
                  <a:moveTo>
                    <a:pt x="19" y="0"/>
                  </a:moveTo>
                  <a:lnTo>
                    <a:pt x="0" y="4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3C3E53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4043870" y="4111905"/>
              <a:ext cx="6840" cy="16920"/>
            </a:xfrm>
            <a:custGeom>
              <a:rect b="b" l="l" r="r" t="t"/>
              <a:pathLst>
                <a:path extrusionOk="0" h="47" w="19">
                  <a:moveTo>
                    <a:pt x="19" y="0"/>
                  </a:moveTo>
                  <a:lnTo>
                    <a:pt x="0" y="4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3C3E53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3537710" y="3746505"/>
              <a:ext cx="1259280" cy="547560"/>
            </a:xfrm>
            <a:custGeom>
              <a:rect b="b" l="l" r="r" t="t"/>
              <a:pathLst>
                <a:path extrusionOk="0" h="1521" w="3498">
                  <a:moveTo>
                    <a:pt x="1013" y="1122"/>
                  </a:moveTo>
                  <a:lnTo>
                    <a:pt x="1013" y="1122"/>
                  </a:lnTo>
                  <a:cubicBezTo>
                    <a:pt x="972" y="1122"/>
                    <a:pt x="937" y="1089"/>
                    <a:pt x="937" y="1046"/>
                  </a:cubicBezTo>
                  <a:cubicBezTo>
                    <a:pt x="937" y="1006"/>
                    <a:pt x="972" y="973"/>
                    <a:pt x="1013" y="973"/>
                  </a:cubicBezTo>
                  <a:cubicBezTo>
                    <a:pt x="1054" y="973"/>
                    <a:pt x="1087" y="1006"/>
                    <a:pt x="1087" y="1046"/>
                  </a:cubicBezTo>
                  <a:cubicBezTo>
                    <a:pt x="1087" y="1089"/>
                    <a:pt x="1054" y="1122"/>
                    <a:pt x="1013" y="1122"/>
                  </a:cubicBezTo>
                  <a:moveTo>
                    <a:pt x="2485" y="1122"/>
                  </a:moveTo>
                  <a:lnTo>
                    <a:pt x="2485" y="1122"/>
                  </a:lnTo>
                  <a:cubicBezTo>
                    <a:pt x="2444" y="1122"/>
                    <a:pt x="2411" y="1089"/>
                    <a:pt x="2411" y="1046"/>
                  </a:cubicBezTo>
                  <a:cubicBezTo>
                    <a:pt x="2411" y="1006"/>
                    <a:pt x="2444" y="973"/>
                    <a:pt x="2485" y="973"/>
                  </a:cubicBezTo>
                  <a:cubicBezTo>
                    <a:pt x="2526" y="973"/>
                    <a:pt x="2561" y="1006"/>
                    <a:pt x="2561" y="1046"/>
                  </a:cubicBezTo>
                  <a:cubicBezTo>
                    <a:pt x="2561" y="1089"/>
                    <a:pt x="2526" y="1122"/>
                    <a:pt x="2485" y="1122"/>
                  </a:cubicBezTo>
                  <a:moveTo>
                    <a:pt x="3498" y="0"/>
                  </a:moveTo>
                  <a:lnTo>
                    <a:pt x="3498" y="0"/>
                  </a:lnTo>
                  <a:cubicBezTo>
                    <a:pt x="3385" y="210"/>
                    <a:pt x="3233" y="397"/>
                    <a:pt x="3054" y="554"/>
                  </a:cubicBezTo>
                  <a:cubicBezTo>
                    <a:pt x="2971" y="706"/>
                    <a:pt x="2971" y="706"/>
                    <a:pt x="2971" y="706"/>
                  </a:cubicBezTo>
                  <a:cubicBezTo>
                    <a:pt x="2971" y="708"/>
                    <a:pt x="2971" y="708"/>
                    <a:pt x="2971" y="708"/>
                  </a:cubicBezTo>
                  <a:lnTo>
                    <a:pt x="2971" y="708"/>
                  </a:lnTo>
                  <a:cubicBezTo>
                    <a:pt x="2967" y="714"/>
                    <a:pt x="2963" y="718"/>
                    <a:pt x="2959" y="724"/>
                  </a:cubicBezTo>
                  <a:cubicBezTo>
                    <a:pt x="2942" y="741"/>
                    <a:pt x="2914" y="751"/>
                    <a:pt x="2883" y="751"/>
                  </a:cubicBezTo>
                  <a:cubicBezTo>
                    <a:pt x="2860" y="751"/>
                    <a:pt x="2835" y="745"/>
                    <a:pt x="2809" y="735"/>
                  </a:cubicBezTo>
                  <a:cubicBezTo>
                    <a:pt x="2590" y="873"/>
                    <a:pt x="2341" y="971"/>
                    <a:pt x="2072" y="1015"/>
                  </a:cubicBezTo>
                  <a:cubicBezTo>
                    <a:pt x="2088" y="1054"/>
                    <a:pt x="2088" y="1054"/>
                    <a:pt x="2088" y="1054"/>
                  </a:cubicBezTo>
                  <a:cubicBezTo>
                    <a:pt x="2100" y="1077"/>
                    <a:pt x="2106" y="1105"/>
                    <a:pt x="2106" y="1136"/>
                  </a:cubicBezTo>
                  <a:lnTo>
                    <a:pt x="2106" y="1136"/>
                  </a:lnTo>
                  <a:lnTo>
                    <a:pt x="2106" y="1136"/>
                  </a:lnTo>
                  <a:cubicBezTo>
                    <a:pt x="2106" y="1217"/>
                    <a:pt x="2061" y="1282"/>
                    <a:pt x="2004" y="1282"/>
                  </a:cubicBezTo>
                  <a:lnTo>
                    <a:pt x="2004" y="1282"/>
                  </a:lnTo>
                  <a:cubicBezTo>
                    <a:pt x="1493" y="1282"/>
                    <a:pt x="1493" y="1282"/>
                    <a:pt x="1493" y="1282"/>
                  </a:cubicBezTo>
                  <a:cubicBezTo>
                    <a:pt x="1456" y="1282"/>
                    <a:pt x="1423" y="1254"/>
                    <a:pt x="1406" y="1210"/>
                  </a:cubicBezTo>
                  <a:cubicBezTo>
                    <a:pt x="1396" y="1186"/>
                    <a:pt x="1392" y="1161"/>
                    <a:pt x="1392" y="1136"/>
                  </a:cubicBezTo>
                  <a:cubicBezTo>
                    <a:pt x="1392" y="1111"/>
                    <a:pt x="1396" y="1085"/>
                    <a:pt x="1406" y="1062"/>
                  </a:cubicBezTo>
                  <a:lnTo>
                    <a:pt x="1406" y="1062"/>
                  </a:lnTo>
                  <a:cubicBezTo>
                    <a:pt x="1425" y="1015"/>
                    <a:pt x="1425" y="1015"/>
                    <a:pt x="1425" y="1015"/>
                  </a:cubicBezTo>
                  <a:cubicBezTo>
                    <a:pt x="1157" y="971"/>
                    <a:pt x="908" y="873"/>
                    <a:pt x="688" y="735"/>
                  </a:cubicBezTo>
                  <a:cubicBezTo>
                    <a:pt x="663" y="745"/>
                    <a:pt x="638" y="751"/>
                    <a:pt x="614" y="751"/>
                  </a:cubicBezTo>
                  <a:cubicBezTo>
                    <a:pt x="581" y="751"/>
                    <a:pt x="550" y="739"/>
                    <a:pt x="532" y="716"/>
                  </a:cubicBezTo>
                  <a:lnTo>
                    <a:pt x="532" y="716"/>
                  </a:lnTo>
                  <a:lnTo>
                    <a:pt x="532" y="716"/>
                  </a:lnTo>
                  <a:cubicBezTo>
                    <a:pt x="531" y="714"/>
                    <a:pt x="529" y="710"/>
                    <a:pt x="527" y="708"/>
                  </a:cubicBezTo>
                  <a:lnTo>
                    <a:pt x="527" y="708"/>
                  </a:lnTo>
                  <a:cubicBezTo>
                    <a:pt x="527" y="706"/>
                    <a:pt x="527" y="706"/>
                    <a:pt x="527" y="706"/>
                  </a:cubicBezTo>
                  <a:cubicBezTo>
                    <a:pt x="443" y="554"/>
                    <a:pt x="443" y="554"/>
                    <a:pt x="443" y="554"/>
                  </a:cubicBezTo>
                  <a:cubicBezTo>
                    <a:pt x="264" y="397"/>
                    <a:pt x="112" y="210"/>
                    <a:pt x="0" y="0"/>
                  </a:cubicBezTo>
                  <a:cubicBezTo>
                    <a:pt x="109" y="794"/>
                    <a:pt x="748" y="1420"/>
                    <a:pt x="1548" y="1509"/>
                  </a:cubicBezTo>
                  <a:lnTo>
                    <a:pt x="1548" y="1509"/>
                  </a:lnTo>
                  <a:cubicBezTo>
                    <a:pt x="1549" y="1509"/>
                    <a:pt x="1549" y="1509"/>
                    <a:pt x="1549" y="1509"/>
                  </a:cubicBezTo>
                  <a:lnTo>
                    <a:pt x="1549" y="1509"/>
                  </a:lnTo>
                  <a:cubicBezTo>
                    <a:pt x="1551" y="1509"/>
                    <a:pt x="1551" y="1511"/>
                    <a:pt x="1553" y="1511"/>
                  </a:cubicBezTo>
                  <a:lnTo>
                    <a:pt x="1553" y="1511"/>
                  </a:lnTo>
                  <a:lnTo>
                    <a:pt x="1555" y="1511"/>
                  </a:lnTo>
                  <a:lnTo>
                    <a:pt x="1555" y="1511"/>
                  </a:lnTo>
                  <a:cubicBezTo>
                    <a:pt x="1557" y="1511"/>
                    <a:pt x="1557" y="1511"/>
                    <a:pt x="1557" y="1511"/>
                  </a:cubicBezTo>
                  <a:lnTo>
                    <a:pt x="1557" y="1511"/>
                  </a:lnTo>
                  <a:cubicBezTo>
                    <a:pt x="1559" y="1511"/>
                    <a:pt x="1559" y="1511"/>
                    <a:pt x="1561" y="1511"/>
                  </a:cubicBezTo>
                  <a:lnTo>
                    <a:pt x="1561" y="1511"/>
                  </a:lnTo>
                  <a:cubicBezTo>
                    <a:pt x="1565" y="1511"/>
                    <a:pt x="1569" y="1511"/>
                    <a:pt x="1573" y="1513"/>
                  </a:cubicBezTo>
                  <a:lnTo>
                    <a:pt x="1573" y="1513"/>
                  </a:lnTo>
                  <a:cubicBezTo>
                    <a:pt x="1575" y="1513"/>
                    <a:pt x="1575" y="1513"/>
                    <a:pt x="1575" y="1513"/>
                  </a:cubicBezTo>
                  <a:lnTo>
                    <a:pt x="1577" y="1513"/>
                  </a:lnTo>
                  <a:lnTo>
                    <a:pt x="1579" y="1513"/>
                  </a:lnTo>
                  <a:lnTo>
                    <a:pt x="1579" y="1513"/>
                  </a:lnTo>
                  <a:lnTo>
                    <a:pt x="1581" y="1513"/>
                  </a:lnTo>
                  <a:lnTo>
                    <a:pt x="1581" y="1513"/>
                  </a:lnTo>
                  <a:cubicBezTo>
                    <a:pt x="1582" y="1513"/>
                    <a:pt x="1582" y="1513"/>
                    <a:pt x="1582" y="1513"/>
                  </a:cubicBezTo>
                  <a:lnTo>
                    <a:pt x="1584" y="1513"/>
                  </a:lnTo>
                  <a:lnTo>
                    <a:pt x="1586" y="1513"/>
                  </a:lnTo>
                  <a:lnTo>
                    <a:pt x="1586" y="1513"/>
                  </a:lnTo>
                  <a:lnTo>
                    <a:pt x="1588" y="1513"/>
                  </a:lnTo>
                  <a:lnTo>
                    <a:pt x="1588" y="1513"/>
                  </a:lnTo>
                  <a:cubicBezTo>
                    <a:pt x="1590" y="1513"/>
                    <a:pt x="1590" y="1513"/>
                    <a:pt x="1590" y="1515"/>
                  </a:cubicBezTo>
                  <a:lnTo>
                    <a:pt x="1592" y="1515"/>
                  </a:lnTo>
                  <a:cubicBezTo>
                    <a:pt x="1594" y="1515"/>
                    <a:pt x="1598" y="1515"/>
                    <a:pt x="1600" y="1515"/>
                  </a:cubicBezTo>
                  <a:cubicBezTo>
                    <a:pt x="1602" y="1515"/>
                    <a:pt x="1602" y="1515"/>
                    <a:pt x="1602" y="1515"/>
                  </a:cubicBezTo>
                  <a:lnTo>
                    <a:pt x="1604" y="1515"/>
                  </a:lnTo>
                  <a:lnTo>
                    <a:pt x="1604" y="1515"/>
                  </a:lnTo>
                  <a:lnTo>
                    <a:pt x="1606" y="1515"/>
                  </a:lnTo>
                  <a:lnTo>
                    <a:pt x="1606" y="1515"/>
                  </a:lnTo>
                  <a:cubicBezTo>
                    <a:pt x="1608" y="1515"/>
                    <a:pt x="1608" y="1515"/>
                    <a:pt x="1608" y="1515"/>
                  </a:cubicBezTo>
                  <a:lnTo>
                    <a:pt x="1610" y="1515"/>
                  </a:lnTo>
                  <a:lnTo>
                    <a:pt x="1612" y="1515"/>
                  </a:lnTo>
                  <a:lnTo>
                    <a:pt x="1612" y="1515"/>
                  </a:lnTo>
                  <a:lnTo>
                    <a:pt x="1614" y="1515"/>
                  </a:lnTo>
                  <a:cubicBezTo>
                    <a:pt x="1614" y="1517"/>
                    <a:pt x="1614" y="1517"/>
                    <a:pt x="1616" y="1517"/>
                  </a:cubicBezTo>
                  <a:lnTo>
                    <a:pt x="1616" y="1517"/>
                  </a:lnTo>
                  <a:cubicBezTo>
                    <a:pt x="1618" y="1517"/>
                    <a:pt x="1618" y="1517"/>
                    <a:pt x="1618" y="1517"/>
                  </a:cubicBezTo>
                  <a:lnTo>
                    <a:pt x="1619" y="1517"/>
                  </a:lnTo>
                  <a:lnTo>
                    <a:pt x="1619" y="1517"/>
                  </a:lnTo>
                  <a:cubicBezTo>
                    <a:pt x="1621" y="1517"/>
                    <a:pt x="1621" y="1517"/>
                    <a:pt x="1621" y="1517"/>
                  </a:cubicBezTo>
                  <a:lnTo>
                    <a:pt x="1623" y="1517"/>
                  </a:lnTo>
                  <a:cubicBezTo>
                    <a:pt x="1625" y="1517"/>
                    <a:pt x="1627" y="1517"/>
                    <a:pt x="1629" y="1517"/>
                  </a:cubicBezTo>
                  <a:lnTo>
                    <a:pt x="1629" y="1517"/>
                  </a:lnTo>
                  <a:lnTo>
                    <a:pt x="1631" y="1517"/>
                  </a:lnTo>
                  <a:lnTo>
                    <a:pt x="1633" y="1517"/>
                  </a:lnTo>
                  <a:lnTo>
                    <a:pt x="1633" y="1517"/>
                  </a:lnTo>
                  <a:cubicBezTo>
                    <a:pt x="1635" y="1517"/>
                    <a:pt x="1635" y="1517"/>
                    <a:pt x="1635" y="1517"/>
                  </a:cubicBezTo>
                  <a:lnTo>
                    <a:pt x="1637" y="1517"/>
                  </a:lnTo>
                  <a:lnTo>
                    <a:pt x="1637" y="1517"/>
                  </a:lnTo>
                  <a:cubicBezTo>
                    <a:pt x="1639" y="1517"/>
                    <a:pt x="1639" y="1517"/>
                    <a:pt x="1639" y="1517"/>
                  </a:cubicBezTo>
                  <a:lnTo>
                    <a:pt x="1641" y="1517"/>
                  </a:lnTo>
                  <a:lnTo>
                    <a:pt x="1641" y="1517"/>
                  </a:lnTo>
                  <a:cubicBezTo>
                    <a:pt x="1643" y="1517"/>
                    <a:pt x="1643" y="1517"/>
                    <a:pt x="1643" y="1519"/>
                  </a:cubicBezTo>
                  <a:lnTo>
                    <a:pt x="1645" y="1519"/>
                  </a:lnTo>
                  <a:lnTo>
                    <a:pt x="1645" y="1519"/>
                  </a:lnTo>
                  <a:cubicBezTo>
                    <a:pt x="1647" y="1519"/>
                    <a:pt x="1647" y="1519"/>
                    <a:pt x="1647" y="1519"/>
                  </a:cubicBezTo>
                  <a:lnTo>
                    <a:pt x="1649" y="1519"/>
                  </a:lnTo>
                  <a:lnTo>
                    <a:pt x="1651" y="1519"/>
                  </a:lnTo>
                  <a:lnTo>
                    <a:pt x="1651" y="1519"/>
                  </a:lnTo>
                  <a:cubicBezTo>
                    <a:pt x="1652" y="1519"/>
                    <a:pt x="1652" y="1519"/>
                    <a:pt x="1652" y="1519"/>
                  </a:cubicBezTo>
                  <a:lnTo>
                    <a:pt x="1654" y="1519"/>
                  </a:lnTo>
                  <a:lnTo>
                    <a:pt x="1654" y="1519"/>
                  </a:lnTo>
                  <a:cubicBezTo>
                    <a:pt x="1656" y="1519"/>
                    <a:pt x="1658" y="1519"/>
                    <a:pt x="1660" y="1519"/>
                  </a:cubicBezTo>
                  <a:lnTo>
                    <a:pt x="1662" y="1519"/>
                  </a:lnTo>
                  <a:lnTo>
                    <a:pt x="1662" y="1519"/>
                  </a:lnTo>
                  <a:cubicBezTo>
                    <a:pt x="1664" y="1519"/>
                    <a:pt x="1664" y="1519"/>
                    <a:pt x="1664" y="1519"/>
                  </a:cubicBezTo>
                  <a:lnTo>
                    <a:pt x="1666" y="1519"/>
                  </a:lnTo>
                  <a:lnTo>
                    <a:pt x="1668" y="1519"/>
                  </a:lnTo>
                  <a:lnTo>
                    <a:pt x="1668" y="1519"/>
                  </a:lnTo>
                  <a:cubicBezTo>
                    <a:pt x="1670" y="1519"/>
                    <a:pt x="1670" y="1519"/>
                    <a:pt x="1670" y="1519"/>
                  </a:cubicBezTo>
                  <a:lnTo>
                    <a:pt x="1672" y="1519"/>
                  </a:lnTo>
                  <a:lnTo>
                    <a:pt x="1672" y="1519"/>
                  </a:lnTo>
                  <a:cubicBezTo>
                    <a:pt x="1674" y="1519"/>
                    <a:pt x="1674" y="1519"/>
                    <a:pt x="1674" y="1519"/>
                  </a:cubicBezTo>
                  <a:lnTo>
                    <a:pt x="1676" y="1519"/>
                  </a:lnTo>
                  <a:lnTo>
                    <a:pt x="1676" y="1519"/>
                  </a:lnTo>
                  <a:cubicBezTo>
                    <a:pt x="1678" y="1519"/>
                    <a:pt x="1678" y="1519"/>
                    <a:pt x="1678" y="1519"/>
                  </a:cubicBezTo>
                  <a:lnTo>
                    <a:pt x="1680" y="1519"/>
                  </a:lnTo>
                  <a:lnTo>
                    <a:pt x="1682" y="1519"/>
                  </a:lnTo>
                  <a:lnTo>
                    <a:pt x="1682" y="1519"/>
                  </a:lnTo>
                  <a:cubicBezTo>
                    <a:pt x="1684" y="1519"/>
                    <a:pt x="1684" y="1519"/>
                    <a:pt x="1684" y="1519"/>
                  </a:cubicBezTo>
                  <a:cubicBezTo>
                    <a:pt x="1684" y="1521"/>
                    <a:pt x="1684" y="1521"/>
                    <a:pt x="1686" y="1521"/>
                  </a:cubicBezTo>
                  <a:lnTo>
                    <a:pt x="1686" y="1521"/>
                  </a:lnTo>
                  <a:cubicBezTo>
                    <a:pt x="1688" y="1521"/>
                    <a:pt x="1688" y="1521"/>
                    <a:pt x="1689" y="1521"/>
                  </a:cubicBezTo>
                  <a:lnTo>
                    <a:pt x="1689" y="1521"/>
                  </a:lnTo>
                  <a:cubicBezTo>
                    <a:pt x="1691" y="1521"/>
                    <a:pt x="1691" y="1521"/>
                    <a:pt x="1691" y="1521"/>
                  </a:cubicBezTo>
                  <a:lnTo>
                    <a:pt x="1693" y="1521"/>
                  </a:lnTo>
                  <a:lnTo>
                    <a:pt x="1693" y="1521"/>
                  </a:lnTo>
                  <a:cubicBezTo>
                    <a:pt x="1695" y="1521"/>
                    <a:pt x="1695" y="1521"/>
                    <a:pt x="1695" y="1521"/>
                  </a:cubicBezTo>
                  <a:lnTo>
                    <a:pt x="1697" y="1521"/>
                  </a:lnTo>
                  <a:lnTo>
                    <a:pt x="1699" y="1521"/>
                  </a:lnTo>
                  <a:lnTo>
                    <a:pt x="1699" y="1521"/>
                  </a:lnTo>
                  <a:cubicBezTo>
                    <a:pt x="1701" y="1521"/>
                    <a:pt x="1701" y="1521"/>
                    <a:pt x="1701" y="1521"/>
                  </a:cubicBezTo>
                  <a:lnTo>
                    <a:pt x="1703" y="1521"/>
                  </a:lnTo>
                  <a:lnTo>
                    <a:pt x="1703" y="1521"/>
                  </a:lnTo>
                  <a:cubicBezTo>
                    <a:pt x="1705" y="1521"/>
                    <a:pt x="1705" y="1521"/>
                    <a:pt x="1705" y="1521"/>
                  </a:cubicBezTo>
                  <a:lnTo>
                    <a:pt x="1707" y="1521"/>
                  </a:lnTo>
                  <a:lnTo>
                    <a:pt x="1707" y="1521"/>
                  </a:lnTo>
                  <a:cubicBezTo>
                    <a:pt x="1709" y="1521"/>
                    <a:pt x="1709" y="1521"/>
                    <a:pt x="1709" y="1521"/>
                  </a:cubicBezTo>
                  <a:lnTo>
                    <a:pt x="1711" y="1521"/>
                  </a:lnTo>
                  <a:lnTo>
                    <a:pt x="1713" y="1521"/>
                  </a:lnTo>
                  <a:lnTo>
                    <a:pt x="1713" y="1521"/>
                  </a:lnTo>
                  <a:cubicBezTo>
                    <a:pt x="1715" y="1521"/>
                    <a:pt x="1715" y="1521"/>
                    <a:pt x="1715" y="1521"/>
                  </a:cubicBezTo>
                  <a:lnTo>
                    <a:pt x="1717" y="1521"/>
                  </a:lnTo>
                  <a:lnTo>
                    <a:pt x="1717" y="1521"/>
                  </a:lnTo>
                  <a:cubicBezTo>
                    <a:pt x="1719" y="1521"/>
                    <a:pt x="1719" y="1521"/>
                    <a:pt x="1721" y="1521"/>
                  </a:cubicBezTo>
                  <a:lnTo>
                    <a:pt x="1721" y="1521"/>
                  </a:lnTo>
                  <a:lnTo>
                    <a:pt x="1722" y="1521"/>
                  </a:lnTo>
                  <a:lnTo>
                    <a:pt x="1724" y="1521"/>
                  </a:lnTo>
                  <a:lnTo>
                    <a:pt x="1726" y="1521"/>
                  </a:lnTo>
                  <a:lnTo>
                    <a:pt x="1726" y="1521"/>
                  </a:lnTo>
                  <a:lnTo>
                    <a:pt x="1728" y="1521"/>
                  </a:lnTo>
                  <a:lnTo>
                    <a:pt x="1730" y="1521"/>
                  </a:lnTo>
                  <a:lnTo>
                    <a:pt x="1730" y="1521"/>
                  </a:lnTo>
                  <a:cubicBezTo>
                    <a:pt x="1732" y="1521"/>
                    <a:pt x="1732" y="1521"/>
                    <a:pt x="1732" y="1521"/>
                  </a:cubicBezTo>
                  <a:lnTo>
                    <a:pt x="1734" y="1521"/>
                  </a:lnTo>
                  <a:lnTo>
                    <a:pt x="1734" y="1521"/>
                  </a:lnTo>
                  <a:cubicBezTo>
                    <a:pt x="1736" y="1521"/>
                    <a:pt x="1736" y="1521"/>
                    <a:pt x="1736" y="1521"/>
                  </a:cubicBezTo>
                  <a:lnTo>
                    <a:pt x="1738" y="1521"/>
                  </a:lnTo>
                  <a:lnTo>
                    <a:pt x="1740" y="1521"/>
                  </a:lnTo>
                  <a:lnTo>
                    <a:pt x="1740" y="1521"/>
                  </a:lnTo>
                  <a:cubicBezTo>
                    <a:pt x="1742" y="1521"/>
                    <a:pt x="1742" y="1521"/>
                    <a:pt x="1742" y="1521"/>
                  </a:cubicBezTo>
                  <a:lnTo>
                    <a:pt x="1744" y="1521"/>
                  </a:lnTo>
                  <a:lnTo>
                    <a:pt x="1746" y="1521"/>
                  </a:lnTo>
                  <a:lnTo>
                    <a:pt x="1746" y="1521"/>
                  </a:lnTo>
                  <a:cubicBezTo>
                    <a:pt x="1748" y="1521"/>
                    <a:pt x="1748" y="1521"/>
                    <a:pt x="1748" y="1521"/>
                  </a:cubicBezTo>
                  <a:lnTo>
                    <a:pt x="1748" y="1521"/>
                  </a:lnTo>
                  <a:lnTo>
                    <a:pt x="1748" y="1521"/>
                  </a:lnTo>
                  <a:cubicBezTo>
                    <a:pt x="1750" y="1521"/>
                    <a:pt x="1750" y="1521"/>
                    <a:pt x="1752" y="1521"/>
                  </a:cubicBezTo>
                  <a:lnTo>
                    <a:pt x="1752" y="1521"/>
                  </a:lnTo>
                  <a:cubicBezTo>
                    <a:pt x="1754" y="1521"/>
                    <a:pt x="1754" y="1521"/>
                    <a:pt x="1754" y="1521"/>
                  </a:cubicBezTo>
                  <a:cubicBezTo>
                    <a:pt x="1755" y="1521"/>
                    <a:pt x="1755" y="1521"/>
                    <a:pt x="1755" y="1521"/>
                  </a:cubicBezTo>
                  <a:lnTo>
                    <a:pt x="1758" y="1521"/>
                  </a:lnTo>
                  <a:lnTo>
                    <a:pt x="1758" y="1521"/>
                  </a:lnTo>
                  <a:cubicBezTo>
                    <a:pt x="1759" y="1521"/>
                    <a:pt x="1759" y="1521"/>
                    <a:pt x="1759" y="1521"/>
                  </a:cubicBezTo>
                  <a:lnTo>
                    <a:pt x="1761" y="1521"/>
                  </a:lnTo>
                  <a:lnTo>
                    <a:pt x="1763" y="1521"/>
                  </a:lnTo>
                  <a:lnTo>
                    <a:pt x="1763" y="1521"/>
                  </a:lnTo>
                  <a:lnTo>
                    <a:pt x="1765" y="1521"/>
                  </a:lnTo>
                  <a:lnTo>
                    <a:pt x="1767" y="1521"/>
                  </a:lnTo>
                  <a:lnTo>
                    <a:pt x="1767" y="1521"/>
                  </a:lnTo>
                  <a:cubicBezTo>
                    <a:pt x="1769" y="1521"/>
                    <a:pt x="1769" y="1521"/>
                    <a:pt x="1769" y="1521"/>
                  </a:cubicBezTo>
                  <a:lnTo>
                    <a:pt x="1771" y="1521"/>
                  </a:lnTo>
                  <a:lnTo>
                    <a:pt x="1771" y="1521"/>
                  </a:lnTo>
                  <a:cubicBezTo>
                    <a:pt x="1773" y="1521"/>
                    <a:pt x="1773" y="1521"/>
                    <a:pt x="1773" y="1521"/>
                  </a:cubicBezTo>
                  <a:lnTo>
                    <a:pt x="1775" y="1521"/>
                  </a:lnTo>
                  <a:lnTo>
                    <a:pt x="1777" y="1521"/>
                  </a:lnTo>
                  <a:lnTo>
                    <a:pt x="1777" y="1521"/>
                  </a:lnTo>
                  <a:cubicBezTo>
                    <a:pt x="1779" y="1521"/>
                    <a:pt x="1779" y="1521"/>
                    <a:pt x="1781" y="1521"/>
                  </a:cubicBezTo>
                  <a:lnTo>
                    <a:pt x="1781" y="1521"/>
                  </a:lnTo>
                  <a:lnTo>
                    <a:pt x="1783" y="1521"/>
                  </a:lnTo>
                  <a:lnTo>
                    <a:pt x="1785" y="1521"/>
                  </a:lnTo>
                  <a:lnTo>
                    <a:pt x="1785" y="1521"/>
                  </a:lnTo>
                  <a:cubicBezTo>
                    <a:pt x="1787" y="1521"/>
                    <a:pt x="1787" y="1521"/>
                    <a:pt x="1787" y="1521"/>
                  </a:cubicBezTo>
                  <a:lnTo>
                    <a:pt x="1789" y="1521"/>
                  </a:lnTo>
                  <a:lnTo>
                    <a:pt x="1791" y="1521"/>
                  </a:lnTo>
                  <a:lnTo>
                    <a:pt x="1791" y="1521"/>
                  </a:lnTo>
                  <a:lnTo>
                    <a:pt x="1792" y="1521"/>
                  </a:lnTo>
                  <a:lnTo>
                    <a:pt x="1794" y="1521"/>
                  </a:lnTo>
                  <a:lnTo>
                    <a:pt x="1794" y="1521"/>
                  </a:lnTo>
                  <a:cubicBezTo>
                    <a:pt x="1796" y="1521"/>
                    <a:pt x="1796" y="1521"/>
                    <a:pt x="1796" y="1521"/>
                  </a:cubicBezTo>
                  <a:lnTo>
                    <a:pt x="1798" y="1521"/>
                  </a:lnTo>
                  <a:lnTo>
                    <a:pt x="1798" y="1521"/>
                  </a:lnTo>
                  <a:cubicBezTo>
                    <a:pt x="1800" y="1521"/>
                    <a:pt x="1800" y="1521"/>
                    <a:pt x="1800" y="1521"/>
                  </a:cubicBezTo>
                  <a:lnTo>
                    <a:pt x="1802" y="1521"/>
                  </a:lnTo>
                  <a:lnTo>
                    <a:pt x="1804" y="1521"/>
                  </a:lnTo>
                  <a:lnTo>
                    <a:pt x="1804" y="1521"/>
                  </a:lnTo>
                  <a:lnTo>
                    <a:pt x="1806" y="1521"/>
                  </a:lnTo>
                  <a:lnTo>
                    <a:pt x="1806" y="1521"/>
                  </a:lnTo>
                  <a:cubicBezTo>
                    <a:pt x="1808" y="1521"/>
                    <a:pt x="1810" y="1521"/>
                    <a:pt x="1812" y="1521"/>
                  </a:cubicBezTo>
                  <a:cubicBezTo>
                    <a:pt x="1814" y="1521"/>
                    <a:pt x="1814" y="1521"/>
                    <a:pt x="1814" y="1521"/>
                  </a:cubicBezTo>
                  <a:cubicBezTo>
                    <a:pt x="1814" y="1519"/>
                    <a:pt x="1816" y="1519"/>
                    <a:pt x="1816" y="1519"/>
                  </a:cubicBezTo>
                  <a:lnTo>
                    <a:pt x="1816" y="1519"/>
                  </a:lnTo>
                  <a:cubicBezTo>
                    <a:pt x="1818" y="1519"/>
                    <a:pt x="1818" y="1519"/>
                    <a:pt x="1818" y="1519"/>
                  </a:cubicBezTo>
                  <a:lnTo>
                    <a:pt x="1820" y="1519"/>
                  </a:lnTo>
                  <a:lnTo>
                    <a:pt x="1822" y="1519"/>
                  </a:lnTo>
                  <a:lnTo>
                    <a:pt x="1822" y="1519"/>
                  </a:lnTo>
                  <a:lnTo>
                    <a:pt x="1824" y="1519"/>
                  </a:lnTo>
                  <a:lnTo>
                    <a:pt x="1826" y="1519"/>
                  </a:lnTo>
                  <a:lnTo>
                    <a:pt x="1826" y="1519"/>
                  </a:lnTo>
                  <a:cubicBezTo>
                    <a:pt x="1828" y="1519"/>
                    <a:pt x="1828" y="1519"/>
                    <a:pt x="1828" y="1519"/>
                  </a:cubicBezTo>
                  <a:lnTo>
                    <a:pt x="1829" y="1519"/>
                  </a:lnTo>
                  <a:lnTo>
                    <a:pt x="1829" y="1519"/>
                  </a:lnTo>
                  <a:cubicBezTo>
                    <a:pt x="1831" y="1519"/>
                    <a:pt x="1831" y="1519"/>
                    <a:pt x="1831" y="1519"/>
                  </a:cubicBezTo>
                  <a:lnTo>
                    <a:pt x="1833" y="1519"/>
                  </a:lnTo>
                  <a:lnTo>
                    <a:pt x="1835" y="1519"/>
                  </a:lnTo>
                  <a:lnTo>
                    <a:pt x="1835" y="1519"/>
                  </a:lnTo>
                  <a:lnTo>
                    <a:pt x="1837" y="1519"/>
                  </a:lnTo>
                  <a:lnTo>
                    <a:pt x="1837" y="1519"/>
                  </a:lnTo>
                  <a:cubicBezTo>
                    <a:pt x="1839" y="1519"/>
                    <a:pt x="1841" y="1519"/>
                    <a:pt x="1845" y="1519"/>
                  </a:cubicBezTo>
                  <a:lnTo>
                    <a:pt x="1845" y="1519"/>
                  </a:lnTo>
                  <a:lnTo>
                    <a:pt x="1847" y="1519"/>
                  </a:lnTo>
                  <a:lnTo>
                    <a:pt x="1847" y="1519"/>
                  </a:lnTo>
                  <a:cubicBezTo>
                    <a:pt x="1849" y="1519"/>
                    <a:pt x="1849" y="1519"/>
                    <a:pt x="1849" y="1519"/>
                  </a:cubicBezTo>
                  <a:lnTo>
                    <a:pt x="1851" y="1519"/>
                  </a:lnTo>
                  <a:lnTo>
                    <a:pt x="1853" y="1519"/>
                  </a:lnTo>
                  <a:lnTo>
                    <a:pt x="1853" y="1519"/>
                  </a:lnTo>
                  <a:cubicBezTo>
                    <a:pt x="1853" y="1519"/>
                    <a:pt x="1855" y="1519"/>
                    <a:pt x="1855" y="1517"/>
                  </a:cubicBezTo>
                  <a:lnTo>
                    <a:pt x="1855" y="1517"/>
                  </a:lnTo>
                  <a:cubicBezTo>
                    <a:pt x="1857" y="1517"/>
                    <a:pt x="1857" y="1517"/>
                    <a:pt x="1857" y="1517"/>
                  </a:cubicBezTo>
                  <a:cubicBezTo>
                    <a:pt x="1859" y="1517"/>
                    <a:pt x="1859" y="1517"/>
                    <a:pt x="1859" y="1517"/>
                  </a:cubicBezTo>
                  <a:lnTo>
                    <a:pt x="1861" y="1517"/>
                  </a:lnTo>
                  <a:lnTo>
                    <a:pt x="1861" y="1517"/>
                  </a:lnTo>
                  <a:lnTo>
                    <a:pt x="1862" y="1517"/>
                  </a:lnTo>
                  <a:lnTo>
                    <a:pt x="1862" y="1517"/>
                  </a:lnTo>
                  <a:cubicBezTo>
                    <a:pt x="1868" y="1517"/>
                    <a:pt x="1874" y="1517"/>
                    <a:pt x="1880" y="1517"/>
                  </a:cubicBezTo>
                  <a:lnTo>
                    <a:pt x="1880" y="1517"/>
                  </a:lnTo>
                  <a:cubicBezTo>
                    <a:pt x="1882" y="1517"/>
                    <a:pt x="1882" y="1517"/>
                    <a:pt x="1884" y="1517"/>
                  </a:cubicBezTo>
                  <a:lnTo>
                    <a:pt x="1884" y="1517"/>
                  </a:lnTo>
                  <a:cubicBezTo>
                    <a:pt x="1884" y="1515"/>
                    <a:pt x="1886" y="1515"/>
                    <a:pt x="1886" y="1515"/>
                  </a:cubicBezTo>
                  <a:lnTo>
                    <a:pt x="1886" y="1515"/>
                  </a:lnTo>
                  <a:cubicBezTo>
                    <a:pt x="2716" y="1453"/>
                    <a:pt x="3385" y="815"/>
                    <a:pt x="3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3875030" y="3192825"/>
              <a:ext cx="54000" cy="53280"/>
            </a:xfrm>
            <a:custGeom>
              <a:rect b="b" l="l" r="r" t="t"/>
              <a:pathLst>
                <a:path extrusionOk="0" h="148" w="150">
                  <a:moveTo>
                    <a:pt x="76" y="0"/>
                  </a:moveTo>
                  <a:lnTo>
                    <a:pt x="76" y="0"/>
                  </a:lnTo>
                  <a:cubicBezTo>
                    <a:pt x="35" y="0"/>
                    <a:pt x="0" y="33"/>
                    <a:pt x="0" y="74"/>
                  </a:cubicBezTo>
                  <a:cubicBezTo>
                    <a:pt x="0" y="115"/>
                    <a:pt x="35" y="148"/>
                    <a:pt x="76" y="148"/>
                  </a:cubicBezTo>
                  <a:cubicBezTo>
                    <a:pt x="117" y="148"/>
                    <a:pt x="150" y="115"/>
                    <a:pt x="150" y="74"/>
                  </a:cubicBezTo>
                  <a:cubicBezTo>
                    <a:pt x="150" y="33"/>
                    <a:pt x="117" y="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8275" lIns="90000" spcFirstLastPara="1" rIns="90000" wrap="square" tIns="8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4405670" y="3192825"/>
              <a:ext cx="54000" cy="53280"/>
            </a:xfrm>
            <a:custGeom>
              <a:rect b="b" l="l" r="r" t="t"/>
              <a:pathLst>
                <a:path extrusionOk="0" h="148" w="150">
                  <a:moveTo>
                    <a:pt x="74" y="0"/>
                  </a:moveTo>
                  <a:lnTo>
                    <a:pt x="74" y="0"/>
                  </a:ln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15" y="148"/>
                    <a:pt x="150" y="115"/>
                    <a:pt x="150" y="74"/>
                  </a:cubicBezTo>
                  <a:cubicBezTo>
                    <a:pt x="150" y="33"/>
                    <a:pt x="115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8275" lIns="90000" spcFirstLastPara="1" rIns="90000" wrap="square" tIns="8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4693310" y="3630945"/>
              <a:ext cx="54000" cy="54000"/>
            </a:xfrm>
            <a:custGeom>
              <a:rect b="b" l="l" r="r" t="t"/>
              <a:pathLst>
                <a:path extrusionOk="0" h="150" w="150">
                  <a:moveTo>
                    <a:pt x="76" y="0"/>
                  </a:moveTo>
                  <a:lnTo>
                    <a:pt x="76" y="0"/>
                  </a:lnTo>
                  <a:cubicBezTo>
                    <a:pt x="35" y="0"/>
                    <a:pt x="0" y="34"/>
                    <a:pt x="0" y="76"/>
                  </a:cubicBezTo>
                  <a:cubicBezTo>
                    <a:pt x="0" y="117"/>
                    <a:pt x="35" y="150"/>
                    <a:pt x="76" y="150"/>
                  </a:cubicBezTo>
                  <a:cubicBezTo>
                    <a:pt x="117" y="150"/>
                    <a:pt x="150" y="117"/>
                    <a:pt x="150" y="76"/>
                  </a:cubicBezTo>
                  <a:cubicBezTo>
                    <a:pt x="150" y="34"/>
                    <a:pt x="117" y="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9000" lIns="90000" spcFirstLastPara="1" rIns="90000" wrap="square" tIns="9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3598550" y="3658305"/>
              <a:ext cx="54000" cy="53280"/>
            </a:xfrm>
            <a:custGeom>
              <a:rect b="b" l="l" r="r" t="t"/>
              <a:pathLst>
                <a:path extrusionOk="0" h="148" w="150">
                  <a:moveTo>
                    <a:pt x="74" y="0"/>
                  </a:moveTo>
                  <a:lnTo>
                    <a:pt x="74" y="0"/>
                  </a:ln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15" y="148"/>
                    <a:pt x="150" y="115"/>
                    <a:pt x="150" y="74"/>
                  </a:cubicBezTo>
                  <a:cubicBezTo>
                    <a:pt x="150" y="33"/>
                    <a:pt x="115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8275" lIns="90000" spcFirstLastPara="1" rIns="90000" wrap="square" tIns="8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3875030" y="4096785"/>
              <a:ext cx="54000" cy="53640"/>
            </a:xfrm>
            <a:custGeom>
              <a:rect b="b" l="l" r="r" t="t"/>
              <a:pathLst>
                <a:path extrusionOk="0" h="149" w="150">
                  <a:moveTo>
                    <a:pt x="76" y="0"/>
                  </a:moveTo>
                  <a:lnTo>
                    <a:pt x="76" y="0"/>
                  </a:lnTo>
                  <a:cubicBezTo>
                    <a:pt x="35" y="0"/>
                    <a:pt x="0" y="33"/>
                    <a:pt x="0" y="73"/>
                  </a:cubicBezTo>
                  <a:cubicBezTo>
                    <a:pt x="0" y="116"/>
                    <a:pt x="35" y="149"/>
                    <a:pt x="76" y="149"/>
                  </a:cubicBezTo>
                  <a:cubicBezTo>
                    <a:pt x="117" y="149"/>
                    <a:pt x="150" y="116"/>
                    <a:pt x="150" y="73"/>
                  </a:cubicBezTo>
                  <a:cubicBezTo>
                    <a:pt x="150" y="33"/>
                    <a:pt x="117" y="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8625" lIns="90000" spcFirstLastPara="1" rIns="90000" wrap="square" tIns="86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4405670" y="4096785"/>
              <a:ext cx="54000" cy="53640"/>
            </a:xfrm>
            <a:custGeom>
              <a:rect b="b" l="l" r="r" t="t"/>
              <a:pathLst>
                <a:path extrusionOk="0" h="149" w="150">
                  <a:moveTo>
                    <a:pt x="74" y="0"/>
                  </a:moveTo>
                  <a:lnTo>
                    <a:pt x="74" y="0"/>
                  </a:lnTo>
                  <a:cubicBezTo>
                    <a:pt x="33" y="0"/>
                    <a:pt x="0" y="33"/>
                    <a:pt x="0" y="73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5" y="149"/>
                    <a:pt x="150" y="116"/>
                    <a:pt x="150" y="73"/>
                  </a:cubicBezTo>
                  <a:cubicBezTo>
                    <a:pt x="150" y="33"/>
                    <a:pt x="115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8625" lIns="90000" spcFirstLastPara="1" rIns="90000" wrap="square" tIns="86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Examples of Streaming Services which are taking over DVDs … | Flickr" id="555" name="Google Shape;5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775" y="764350"/>
            <a:ext cx="3796102" cy="2237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/>
          <p:nvPr>
            <p:ph type="title"/>
          </p:nvPr>
        </p:nvSpPr>
        <p:spPr>
          <a:xfrm>
            <a:off x="855300" y="533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61" name="Google Shape;561;p44"/>
          <p:cNvSpPr txBox="1"/>
          <p:nvPr/>
        </p:nvSpPr>
        <p:spPr>
          <a:xfrm>
            <a:off x="816550" y="1663525"/>
            <a:ext cx="61893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nuphan"/>
              <a:buChar char="❏"/>
            </a:pPr>
            <a:r>
              <a:rPr lang="en" sz="17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IMDb Non-Commercial Datasets (https://datasets.imdbws.com/)</a:t>
            </a:r>
            <a:endParaRPr sz="17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nuphan"/>
              <a:buChar char="❏"/>
            </a:pPr>
            <a:r>
              <a:rPr lang="en" sz="17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Movie Box Office Revenue Prediction (https://data.mendeley.com/datasets/xv9wtc9gdk/2)</a:t>
            </a:r>
            <a:endParaRPr sz="17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9" r="139" t="0"/>
          <a:stretch/>
        </p:blipFill>
        <p:spPr>
          <a:xfrm>
            <a:off x="2" y="-6900"/>
            <a:ext cx="9143995" cy="5157300"/>
          </a:xfrm>
          <a:prstGeom prst="rect">
            <a:avLst/>
          </a:prstGeom>
        </p:spPr>
      </p:pic>
      <p:sp>
        <p:nvSpPr>
          <p:cNvPr id="567" name="Google Shape;567;p45"/>
          <p:cNvSpPr txBox="1"/>
          <p:nvPr>
            <p:ph type="title"/>
          </p:nvPr>
        </p:nvSpPr>
        <p:spPr>
          <a:xfrm>
            <a:off x="1181050" y="1692325"/>
            <a:ext cx="6627600" cy="10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Thanks</a:t>
            </a:r>
            <a:endParaRPr b="1" sz="4800">
              <a:solidFill>
                <a:schemeClr val="accent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2804211" y="3348000"/>
            <a:ext cx="6249900" cy="87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ublic Sans"/>
                <a:ea typeface="Public Sans"/>
                <a:cs typeface="Public Sans"/>
                <a:sym typeface="Public Sans"/>
              </a:rPr>
              <a:t>Introduction</a:t>
            </a:r>
            <a:endParaRPr b="1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98" name="Google Shape;198;p23"/>
          <p:cNvSpPr txBox="1"/>
          <p:nvPr>
            <p:ph idx="2" type="title"/>
          </p:nvPr>
        </p:nvSpPr>
        <p:spPr>
          <a:xfrm>
            <a:off x="1038525" y="3412700"/>
            <a:ext cx="1042500" cy="87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01</a:t>
            </a:r>
            <a:endParaRPr sz="5300"/>
          </a:p>
        </p:txBody>
      </p:sp>
      <p:cxnSp>
        <p:nvCxnSpPr>
          <p:cNvPr id="199" name="Google Shape;199;p23"/>
          <p:cNvCxnSpPr/>
          <p:nvPr/>
        </p:nvCxnSpPr>
        <p:spPr>
          <a:xfrm flipH="1" rot="10800000">
            <a:off x="2296150" y="3430700"/>
            <a:ext cx="3600" cy="84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0" name="Google Shape;200;p23"/>
          <p:cNvGrpSpPr/>
          <p:nvPr/>
        </p:nvGrpSpPr>
        <p:grpSpPr>
          <a:xfrm>
            <a:off x="2893920" y="666344"/>
            <a:ext cx="3542618" cy="2181088"/>
            <a:chOff x="2560064" y="464250"/>
            <a:chExt cx="4023873" cy="2709762"/>
          </a:xfrm>
        </p:grpSpPr>
        <p:pic>
          <p:nvPicPr>
            <p:cNvPr id="201" name="Google Shape;201;p23"/>
            <p:cNvPicPr preferRelativeResize="0"/>
            <p:nvPr/>
          </p:nvPicPr>
          <p:blipFill rotWithShape="1">
            <a:blip r:embed="rId3">
              <a:alphaModFix/>
            </a:blip>
            <a:srcRect b="0" l="10906" r="10906" t="0"/>
            <a:stretch/>
          </p:blipFill>
          <p:spPr>
            <a:xfrm rot="-9740716">
              <a:off x="3468161" y="1279463"/>
              <a:ext cx="2211076" cy="1590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3"/>
            <p:cNvPicPr preferRelativeResize="0"/>
            <p:nvPr/>
          </p:nvPicPr>
          <p:blipFill rotWithShape="1">
            <a:blip r:embed="rId4">
              <a:alphaModFix/>
            </a:blip>
            <a:srcRect b="0" l="12456" r="12456" t="0"/>
            <a:stretch/>
          </p:blipFill>
          <p:spPr>
            <a:xfrm>
              <a:off x="2560064" y="813637"/>
              <a:ext cx="3152001" cy="236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3"/>
            <p:cNvPicPr preferRelativeResize="0"/>
            <p:nvPr/>
          </p:nvPicPr>
          <p:blipFill rotWithShape="1">
            <a:blip r:embed="rId5">
              <a:alphaModFix/>
            </a:blip>
            <a:srcRect b="0" l="21287" r="21287" t="0"/>
            <a:stretch/>
          </p:blipFill>
          <p:spPr>
            <a:xfrm>
              <a:off x="3326225" y="539500"/>
              <a:ext cx="1512851" cy="2634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3"/>
            <p:cNvPicPr preferRelativeResize="0"/>
            <p:nvPr/>
          </p:nvPicPr>
          <p:blipFill rotWithShape="1">
            <a:blip r:embed="rId6">
              <a:alphaModFix/>
            </a:blip>
            <a:srcRect b="12819" l="15147" r="15147" t="12819"/>
            <a:stretch/>
          </p:blipFill>
          <p:spPr>
            <a:xfrm rot="-902695">
              <a:off x="4956551" y="572229"/>
              <a:ext cx="968376" cy="1032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3"/>
            <p:cNvPicPr preferRelativeResize="0"/>
            <p:nvPr/>
          </p:nvPicPr>
          <p:blipFill rotWithShape="1">
            <a:blip r:embed="rId7">
              <a:alphaModFix/>
            </a:blip>
            <a:srcRect b="9651" l="7185" r="7176" t="9651"/>
            <a:stretch/>
          </p:blipFill>
          <p:spPr>
            <a:xfrm>
              <a:off x="4839075" y="1713200"/>
              <a:ext cx="1325381" cy="124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3"/>
            <p:cNvPicPr preferRelativeResize="0"/>
            <p:nvPr/>
          </p:nvPicPr>
          <p:blipFill rotWithShape="1">
            <a:blip r:embed="rId8">
              <a:alphaModFix/>
            </a:blip>
            <a:srcRect b="0" l="24009" r="24009" t="0"/>
            <a:stretch/>
          </p:blipFill>
          <p:spPr>
            <a:xfrm>
              <a:off x="6042413" y="1451875"/>
              <a:ext cx="541524" cy="585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7" name="Google Shape;207;p23"/>
            <p:cNvGrpSpPr/>
            <p:nvPr/>
          </p:nvGrpSpPr>
          <p:grpSpPr>
            <a:xfrm>
              <a:off x="4510676" y="539499"/>
              <a:ext cx="464748" cy="411599"/>
              <a:chOff x="460576" y="1240674"/>
              <a:chExt cx="464748" cy="411599"/>
            </a:xfrm>
          </p:grpSpPr>
          <p:sp>
            <p:nvSpPr>
              <p:cNvPr id="208" name="Google Shape;208;p23"/>
              <p:cNvSpPr/>
              <p:nvPr/>
            </p:nvSpPr>
            <p:spPr>
              <a:xfrm>
                <a:off x="527995" y="1287763"/>
                <a:ext cx="285185" cy="278843"/>
              </a:xfrm>
              <a:custGeom>
                <a:rect b="b" l="l" r="r" t="t"/>
                <a:pathLst>
                  <a:path extrusionOk="0" h="2949" w="3016">
                    <a:moveTo>
                      <a:pt x="3002" y="1433"/>
                    </a:moveTo>
                    <a:lnTo>
                      <a:pt x="3002" y="1433"/>
                    </a:lnTo>
                    <a:cubicBezTo>
                      <a:pt x="2621" y="1413"/>
                      <a:pt x="2314" y="1147"/>
                      <a:pt x="2085" y="897"/>
                    </a:cubicBezTo>
                    <a:cubicBezTo>
                      <a:pt x="1837" y="649"/>
                      <a:pt x="1626" y="343"/>
                      <a:pt x="1531" y="0"/>
                    </a:cubicBezTo>
                    <a:lnTo>
                      <a:pt x="1531" y="0"/>
                    </a:lnTo>
                    <a:cubicBezTo>
                      <a:pt x="1531" y="0"/>
                      <a:pt x="1512" y="0"/>
                      <a:pt x="1492" y="0"/>
                    </a:cubicBezTo>
                    <a:cubicBezTo>
                      <a:pt x="1397" y="343"/>
                      <a:pt x="1206" y="629"/>
                      <a:pt x="956" y="858"/>
                    </a:cubicBezTo>
                    <a:cubicBezTo>
                      <a:pt x="824" y="992"/>
                      <a:pt x="670" y="1108"/>
                      <a:pt x="518" y="1203"/>
                    </a:cubicBezTo>
                    <a:cubicBezTo>
                      <a:pt x="366" y="1299"/>
                      <a:pt x="193" y="1394"/>
                      <a:pt x="21" y="1451"/>
                    </a:cubicBezTo>
                    <a:cubicBezTo>
                      <a:pt x="-18" y="1471"/>
                      <a:pt x="2" y="1528"/>
                      <a:pt x="39" y="1510"/>
                    </a:cubicBezTo>
                    <a:cubicBezTo>
                      <a:pt x="39" y="1510"/>
                      <a:pt x="39" y="1490"/>
                      <a:pt x="59" y="1490"/>
                    </a:cubicBezTo>
                    <a:cubicBezTo>
                      <a:pt x="288" y="1605"/>
                      <a:pt x="536" y="1719"/>
                      <a:pt x="747" y="1892"/>
                    </a:cubicBezTo>
                    <a:cubicBezTo>
                      <a:pt x="956" y="2064"/>
                      <a:pt x="1149" y="2273"/>
                      <a:pt x="1283" y="2503"/>
                    </a:cubicBezTo>
                    <a:cubicBezTo>
                      <a:pt x="1378" y="2637"/>
                      <a:pt x="1435" y="2771"/>
                      <a:pt x="1474" y="2923"/>
                    </a:cubicBezTo>
                    <a:cubicBezTo>
                      <a:pt x="1492" y="2961"/>
                      <a:pt x="1569" y="2961"/>
                      <a:pt x="1549" y="2904"/>
                    </a:cubicBezTo>
                    <a:lnTo>
                      <a:pt x="1549" y="2904"/>
                    </a:lnTo>
                    <a:cubicBezTo>
                      <a:pt x="1722" y="2216"/>
                      <a:pt x="2296" y="1642"/>
                      <a:pt x="2984" y="1490"/>
                    </a:cubicBezTo>
                    <a:lnTo>
                      <a:pt x="3002" y="1490"/>
                    </a:lnTo>
                    <a:cubicBezTo>
                      <a:pt x="3021" y="1490"/>
                      <a:pt x="3021" y="1433"/>
                      <a:pt x="3002" y="14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3"/>
              <p:cNvSpPr/>
              <p:nvPr/>
            </p:nvSpPr>
            <p:spPr>
              <a:xfrm>
                <a:off x="789540" y="1279158"/>
                <a:ext cx="135785" cy="132661"/>
              </a:xfrm>
              <a:custGeom>
                <a:rect b="b" l="l" r="r" t="t"/>
                <a:pathLst>
                  <a:path extrusionOk="0" h="1403" w="1436">
                    <a:moveTo>
                      <a:pt x="1422" y="683"/>
                    </a:moveTo>
                    <a:lnTo>
                      <a:pt x="1422" y="683"/>
                    </a:lnTo>
                    <a:cubicBezTo>
                      <a:pt x="1249" y="683"/>
                      <a:pt x="1097" y="549"/>
                      <a:pt x="981" y="434"/>
                    </a:cubicBezTo>
                    <a:cubicBezTo>
                      <a:pt x="868" y="320"/>
                      <a:pt x="772" y="166"/>
                      <a:pt x="734" y="14"/>
                    </a:cubicBezTo>
                    <a:lnTo>
                      <a:pt x="734" y="14"/>
                    </a:lnTo>
                    <a:cubicBezTo>
                      <a:pt x="714" y="-5"/>
                      <a:pt x="714" y="-5"/>
                      <a:pt x="714" y="14"/>
                    </a:cubicBezTo>
                    <a:cubicBezTo>
                      <a:pt x="657" y="166"/>
                      <a:pt x="581" y="300"/>
                      <a:pt x="447" y="415"/>
                    </a:cubicBezTo>
                    <a:cubicBezTo>
                      <a:pt x="389" y="472"/>
                      <a:pt x="313" y="529"/>
                      <a:pt x="236" y="568"/>
                    </a:cubicBezTo>
                    <a:cubicBezTo>
                      <a:pt x="180" y="625"/>
                      <a:pt x="84" y="663"/>
                      <a:pt x="7" y="702"/>
                    </a:cubicBezTo>
                    <a:cubicBezTo>
                      <a:pt x="-11" y="702"/>
                      <a:pt x="7" y="720"/>
                      <a:pt x="25" y="720"/>
                    </a:cubicBezTo>
                    <a:lnTo>
                      <a:pt x="25" y="720"/>
                    </a:lnTo>
                    <a:cubicBezTo>
                      <a:pt x="141" y="759"/>
                      <a:pt x="255" y="815"/>
                      <a:pt x="352" y="893"/>
                    </a:cubicBezTo>
                    <a:cubicBezTo>
                      <a:pt x="447" y="988"/>
                      <a:pt x="543" y="1083"/>
                      <a:pt x="618" y="1199"/>
                    </a:cubicBezTo>
                    <a:cubicBezTo>
                      <a:pt x="657" y="1256"/>
                      <a:pt x="677" y="1313"/>
                      <a:pt x="695" y="1390"/>
                    </a:cubicBezTo>
                    <a:cubicBezTo>
                      <a:pt x="714" y="1408"/>
                      <a:pt x="734" y="1408"/>
                      <a:pt x="734" y="1390"/>
                    </a:cubicBezTo>
                    <a:lnTo>
                      <a:pt x="734" y="1390"/>
                    </a:lnTo>
                    <a:cubicBezTo>
                      <a:pt x="811" y="1065"/>
                      <a:pt x="1097" y="779"/>
                      <a:pt x="1422" y="702"/>
                    </a:cubicBezTo>
                    <a:lnTo>
                      <a:pt x="1422" y="702"/>
                    </a:lnTo>
                    <a:cubicBezTo>
                      <a:pt x="1440" y="702"/>
                      <a:pt x="1440" y="683"/>
                      <a:pt x="1422" y="6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>
                <a:off x="476272" y="1240674"/>
                <a:ext cx="107512" cy="104861"/>
              </a:xfrm>
              <a:custGeom>
                <a:rect b="b" l="l" r="r" t="t"/>
                <a:pathLst>
                  <a:path extrusionOk="0" h="1109" w="1137">
                    <a:moveTo>
                      <a:pt x="1122" y="534"/>
                    </a:moveTo>
                    <a:lnTo>
                      <a:pt x="1122" y="534"/>
                    </a:lnTo>
                    <a:cubicBezTo>
                      <a:pt x="988" y="534"/>
                      <a:pt x="874" y="421"/>
                      <a:pt x="779" y="344"/>
                    </a:cubicBezTo>
                    <a:cubicBezTo>
                      <a:pt x="683" y="248"/>
                      <a:pt x="606" y="134"/>
                      <a:pt x="586" y="0"/>
                    </a:cubicBezTo>
                    <a:lnTo>
                      <a:pt x="568" y="0"/>
                    </a:lnTo>
                    <a:lnTo>
                      <a:pt x="568" y="0"/>
                    </a:lnTo>
                    <a:cubicBezTo>
                      <a:pt x="529" y="134"/>
                      <a:pt x="454" y="230"/>
                      <a:pt x="356" y="325"/>
                    </a:cubicBezTo>
                    <a:cubicBezTo>
                      <a:pt x="300" y="364"/>
                      <a:pt x="243" y="421"/>
                      <a:pt x="186" y="459"/>
                    </a:cubicBezTo>
                    <a:cubicBezTo>
                      <a:pt x="127" y="477"/>
                      <a:pt x="70" y="516"/>
                      <a:pt x="13" y="555"/>
                    </a:cubicBezTo>
                    <a:cubicBezTo>
                      <a:pt x="-5" y="555"/>
                      <a:pt x="-5" y="573"/>
                      <a:pt x="13" y="573"/>
                    </a:cubicBezTo>
                    <a:lnTo>
                      <a:pt x="13" y="555"/>
                    </a:lnTo>
                    <a:cubicBezTo>
                      <a:pt x="109" y="611"/>
                      <a:pt x="204" y="650"/>
                      <a:pt x="281" y="707"/>
                    </a:cubicBezTo>
                    <a:cubicBezTo>
                      <a:pt x="356" y="764"/>
                      <a:pt x="434" y="861"/>
                      <a:pt x="490" y="936"/>
                    </a:cubicBezTo>
                    <a:cubicBezTo>
                      <a:pt x="511" y="993"/>
                      <a:pt x="529" y="1052"/>
                      <a:pt x="549" y="1109"/>
                    </a:cubicBezTo>
                    <a:cubicBezTo>
                      <a:pt x="568" y="1109"/>
                      <a:pt x="586" y="1109"/>
                      <a:pt x="586" y="1090"/>
                    </a:cubicBezTo>
                    <a:lnTo>
                      <a:pt x="586" y="1090"/>
                    </a:lnTo>
                    <a:cubicBezTo>
                      <a:pt x="645" y="841"/>
                      <a:pt x="874" y="611"/>
                      <a:pt x="1122" y="555"/>
                    </a:cubicBezTo>
                    <a:lnTo>
                      <a:pt x="1122" y="555"/>
                    </a:lnTo>
                    <a:cubicBezTo>
                      <a:pt x="1142" y="555"/>
                      <a:pt x="1142" y="534"/>
                      <a:pt x="1122" y="5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3"/>
              <p:cNvSpPr/>
              <p:nvPr/>
            </p:nvSpPr>
            <p:spPr>
              <a:xfrm>
                <a:off x="766751" y="1493704"/>
                <a:ext cx="72242" cy="72335"/>
              </a:xfrm>
              <a:custGeom>
                <a:rect b="b" l="l" r="r" t="t"/>
                <a:pathLst>
                  <a:path extrusionOk="0" h="765" w="764">
                    <a:moveTo>
                      <a:pt x="764" y="381"/>
                    </a:moveTo>
                    <a:lnTo>
                      <a:pt x="764" y="381"/>
                    </a:lnTo>
                    <a:cubicBezTo>
                      <a:pt x="668" y="363"/>
                      <a:pt x="593" y="306"/>
                      <a:pt x="534" y="229"/>
                    </a:cubicBezTo>
                    <a:cubicBezTo>
                      <a:pt x="477" y="172"/>
                      <a:pt x="421" y="95"/>
                      <a:pt x="400" y="20"/>
                    </a:cubicBezTo>
                    <a:lnTo>
                      <a:pt x="400" y="0"/>
                    </a:lnTo>
                    <a:cubicBezTo>
                      <a:pt x="400" y="0"/>
                      <a:pt x="382" y="0"/>
                      <a:pt x="382" y="20"/>
                    </a:cubicBezTo>
                    <a:cubicBezTo>
                      <a:pt x="364" y="95"/>
                      <a:pt x="305" y="172"/>
                      <a:pt x="248" y="229"/>
                    </a:cubicBezTo>
                    <a:cubicBezTo>
                      <a:pt x="209" y="268"/>
                      <a:pt x="171" y="286"/>
                      <a:pt x="134" y="325"/>
                    </a:cubicBezTo>
                    <a:cubicBezTo>
                      <a:pt x="96" y="345"/>
                      <a:pt x="57" y="363"/>
                      <a:pt x="0" y="381"/>
                    </a:cubicBezTo>
                    <a:cubicBezTo>
                      <a:pt x="0" y="381"/>
                      <a:pt x="0" y="402"/>
                      <a:pt x="19" y="402"/>
                    </a:cubicBezTo>
                    <a:lnTo>
                      <a:pt x="19" y="402"/>
                    </a:lnTo>
                    <a:cubicBezTo>
                      <a:pt x="76" y="420"/>
                      <a:pt x="134" y="459"/>
                      <a:pt x="191" y="497"/>
                    </a:cubicBezTo>
                    <a:cubicBezTo>
                      <a:pt x="248" y="536"/>
                      <a:pt x="305" y="593"/>
                      <a:pt x="325" y="649"/>
                    </a:cubicBezTo>
                    <a:cubicBezTo>
                      <a:pt x="364" y="688"/>
                      <a:pt x="364" y="726"/>
                      <a:pt x="382" y="765"/>
                    </a:cubicBezTo>
                    <a:lnTo>
                      <a:pt x="400" y="765"/>
                    </a:lnTo>
                    <a:lnTo>
                      <a:pt x="400" y="745"/>
                    </a:lnTo>
                    <a:cubicBezTo>
                      <a:pt x="439" y="574"/>
                      <a:pt x="593" y="420"/>
                      <a:pt x="764" y="3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3"/>
              <p:cNvSpPr/>
              <p:nvPr/>
            </p:nvSpPr>
            <p:spPr>
              <a:xfrm>
                <a:off x="730536" y="1598472"/>
                <a:ext cx="36216" cy="36309"/>
              </a:xfrm>
              <a:custGeom>
                <a:rect b="b" l="l" r="r" t="t"/>
                <a:pathLst>
                  <a:path extrusionOk="0" h="384" w="383">
                    <a:moveTo>
                      <a:pt x="383" y="191"/>
                    </a:moveTo>
                    <a:lnTo>
                      <a:pt x="383" y="191"/>
                    </a:lnTo>
                    <a:cubicBezTo>
                      <a:pt x="345" y="191"/>
                      <a:pt x="306" y="154"/>
                      <a:pt x="268" y="116"/>
                    </a:cubicBezTo>
                    <a:cubicBezTo>
                      <a:pt x="229" y="96"/>
                      <a:pt x="211" y="59"/>
                      <a:pt x="191" y="0"/>
                    </a:cubicBezTo>
                    <a:lnTo>
                      <a:pt x="191" y="0"/>
                    </a:lnTo>
                    <a:lnTo>
                      <a:pt x="191" y="0"/>
                    </a:lnTo>
                    <a:cubicBezTo>
                      <a:pt x="172" y="59"/>
                      <a:pt x="154" y="96"/>
                      <a:pt x="115" y="116"/>
                    </a:cubicBezTo>
                    <a:cubicBezTo>
                      <a:pt x="95" y="134"/>
                      <a:pt x="77" y="154"/>
                      <a:pt x="59" y="154"/>
                    </a:cubicBezTo>
                    <a:cubicBezTo>
                      <a:pt x="38" y="173"/>
                      <a:pt x="20" y="191"/>
                      <a:pt x="0" y="191"/>
                    </a:cubicBezTo>
                    <a:lnTo>
                      <a:pt x="0" y="191"/>
                    </a:lnTo>
                    <a:lnTo>
                      <a:pt x="0" y="191"/>
                    </a:lnTo>
                    <a:cubicBezTo>
                      <a:pt x="38" y="211"/>
                      <a:pt x="59" y="230"/>
                      <a:pt x="95" y="250"/>
                    </a:cubicBezTo>
                    <a:cubicBezTo>
                      <a:pt x="115" y="268"/>
                      <a:pt x="154" y="286"/>
                      <a:pt x="172" y="325"/>
                    </a:cubicBezTo>
                    <a:cubicBezTo>
                      <a:pt x="172" y="345"/>
                      <a:pt x="191" y="363"/>
                      <a:pt x="191" y="384"/>
                    </a:cubicBezTo>
                    <a:lnTo>
                      <a:pt x="191" y="384"/>
                    </a:lnTo>
                    <a:lnTo>
                      <a:pt x="191" y="384"/>
                    </a:lnTo>
                    <a:cubicBezTo>
                      <a:pt x="211" y="286"/>
                      <a:pt x="288" y="211"/>
                      <a:pt x="383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3"/>
              <p:cNvSpPr/>
              <p:nvPr/>
            </p:nvSpPr>
            <p:spPr>
              <a:xfrm>
                <a:off x="460576" y="1520747"/>
                <a:ext cx="135785" cy="131526"/>
              </a:xfrm>
              <a:custGeom>
                <a:rect b="b" l="l" r="r" t="t"/>
                <a:pathLst>
                  <a:path extrusionOk="0" h="1391" w="1436">
                    <a:moveTo>
                      <a:pt x="1422" y="670"/>
                    </a:moveTo>
                    <a:lnTo>
                      <a:pt x="1422" y="670"/>
                    </a:lnTo>
                    <a:cubicBezTo>
                      <a:pt x="1249" y="670"/>
                      <a:pt x="1097" y="536"/>
                      <a:pt x="981" y="422"/>
                    </a:cubicBezTo>
                    <a:cubicBezTo>
                      <a:pt x="867" y="307"/>
                      <a:pt x="772" y="154"/>
                      <a:pt x="734" y="0"/>
                    </a:cubicBezTo>
                    <a:lnTo>
                      <a:pt x="734" y="0"/>
                    </a:lnTo>
                    <a:cubicBezTo>
                      <a:pt x="715" y="0"/>
                      <a:pt x="715" y="0"/>
                      <a:pt x="715" y="0"/>
                    </a:cubicBezTo>
                    <a:cubicBezTo>
                      <a:pt x="656" y="154"/>
                      <a:pt x="561" y="307"/>
                      <a:pt x="447" y="402"/>
                    </a:cubicBezTo>
                    <a:cubicBezTo>
                      <a:pt x="390" y="459"/>
                      <a:pt x="313" y="518"/>
                      <a:pt x="236" y="554"/>
                    </a:cubicBezTo>
                    <a:cubicBezTo>
                      <a:pt x="161" y="613"/>
                      <a:pt x="84" y="651"/>
                      <a:pt x="7" y="688"/>
                    </a:cubicBezTo>
                    <a:cubicBezTo>
                      <a:pt x="-11" y="688"/>
                      <a:pt x="7" y="727"/>
                      <a:pt x="27" y="708"/>
                    </a:cubicBezTo>
                    <a:lnTo>
                      <a:pt x="27" y="708"/>
                    </a:lnTo>
                    <a:cubicBezTo>
                      <a:pt x="141" y="765"/>
                      <a:pt x="256" y="804"/>
                      <a:pt x="352" y="899"/>
                    </a:cubicBezTo>
                    <a:cubicBezTo>
                      <a:pt x="447" y="976"/>
                      <a:pt x="543" y="1072"/>
                      <a:pt x="600" y="1185"/>
                    </a:cubicBezTo>
                    <a:cubicBezTo>
                      <a:pt x="638" y="1242"/>
                      <a:pt x="677" y="1319"/>
                      <a:pt x="695" y="1376"/>
                    </a:cubicBezTo>
                    <a:cubicBezTo>
                      <a:pt x="715" y="1397"/>
                      <a:pt x="734" y="1397"/>
                      <a:pt x="734" y="1376"/>
                    </a:cubicBezTo>
                    <a:lnTo>
                      <a:pt x="734" y="1376"/>
                    </a:lnTo>
                    <a:cubicBezTo>
                      <a:pt x="811" y="1052"/>
                      <a:pt x="1097" y="765"/>
                      <a:pt x="1422" y="708"/>
                    </a:cubicBezTo>
                    <a:lnTo>
                      <a:pt x="1422" y="708"/>
                    </a:lnTo>
                    <a:cubicBezTo>
                      <a:pt x="1440" y="708"/>
                      <a:pt x="1440" y="670"/>
                      <a:pt x="1422" y="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b="0" lang="en"/>
              <a:t>are we going to talk about?</a:t>
            </a:r>
            <a:endParaRPr b="0"/>
          </a:p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720000" y="1580450"/>
            <a:ext cx="3890700" cy="27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Fierce Competition: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Requires innovative strategies to stand out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Audience Understanding: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Essential for creating impactful content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Data-Driven Insights: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Needed to understand movie success metrics (ratings, revenue, genre trends)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24"/>
          <p:cNvGrpSpPr/>
          <p:nvPr/>
        </p:nvGrpSpPr>
        <p:grpSpPr>
          <a:xfrm>
            <a:off x="7788905" y="426525"/>
            <a:ext cx="641880" cy="627120"/>
            <a:chOff x="6517155" y="2406550"/>
            <a:chExt cx="641880" cy="627120"/>
          </a:xfrm>
        </p:grpSpPr>
        <p:sp>
          <p:nvSpPr>
            <p:cNvPr id="221" name="Google Shape;221;p24"/>
            <p:cNvSpPr/>
            <p:nvPr/>
          </p:nvSpPr>
          <p:spPr>
            <a:xfrm>
              <a:off x="6517155" y="2406550"/>
              <a:ext cx="641880" cy="627120"/>
            </a:xfrm>
            <a:custGeom>
              <a:rect b="b" l="l" r="r" t="t"/>
              <a:pathLst>
                <a:path extrusionOk="0" h="1742" w="1783">
                  <a:moveTo>
                    <a:pt x="1358" y="0"/>
                  </a:moveTo>
                  <a:lnTo>
                    <a:pt x="1301" y="624"/>
                  </a:lnTo>
                  <a:lnTo>
                    <a:pt x="1783" y="1023"/>
                  </a:lnTo>
                  <a:lnTo>
                    <a:pt x="1175" y="1163"/>
                  </a:lnTo>
                  <a:lnTo>
                    <a:pt x="943" y="1742"/>
                  </a:lnTo>
                  <a:lnTo>
                    <a:pt x="624" y="1207"/>
                  </a:lnTo>
                  <a:lnTo>
                    <a:pt x="0" y="1167"/>
                  </a:lnTo>
                  <a:lnTo>
                    <a:pt x="410" y="696"/>
                  </a:lnTo>
                  <a:lnTo>
                    <a:pt x="256" y="89"/>
                  </a:lnTo>
                  <a:lnTo>
                    <a:pt x="829" y="336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6517155" y="2438590"/>
              <a:ext cx="404640" cy="595080"/>
            </a:xfrm>
            <a:custGeom>
              <a:rect b="b" l="l" r="r" t="t"/>
              <a:pathLst>
                <a:path extrusionOk="0" h="1653" w="1124">
                  <a:moveTo>
                    <a:pt x="914" y="1117"/>
                  </a:moveTo>
                  <a:lnTo>
                    <a:pt x="914" y="1117"/>
                  </a:lnTo>
                  <a:cubicBezTo>
                    <a:pt x="614" y="934"/>
                    <a:pt x="501" y="543"/>
                    <a:pt x="600" y="148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410" y="607"/>
                    <a:pt x="410" y="607"/>
                    <a:pt x="410" y="607"/>
                  </a:cubicBezTo>
                  <a:cubicBezTo>
                    <a:pt x="0" y="1078"/>
                    <a:pt x="0" y="1078"/>
                    <a:pt x="0" y="1078"/>
                  </a:cubicBezTo>
                  <a:cubicBezTo>
                    <a:pt x="624" y="1118"/>
                    <a:pt x="624" y="1118"/>
                    <a:pt x="624" y="1118"/>
                  </a:cubicBezTo>
                  <a:cubicBezTo>
                    <a:pt x="943" y="1653"/>
                    <a:pt x="943" y="1653"/>
                    <a:pt x="943" y="1653"/>
                  </a:cubicBezTo>
                  <a:cubicBezTo>
                    <a:pt x="1124" y="1200"/>
                    <a:pt x="1124" y="1200"/>
                    <a:pt x="1124" y="1200"/>
                  </a:cubicBezTo>
                  <a:cubicBezTo>
                    <a:pt x="1050" y="1184"/>
                    <a:pt x="980" y="1157"/>
                    <a:pt x="914" y="1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24"/>
          <p:cNvGrpSpPr/>
          <p:nvPr/>
        </p:nvGrpSpPr>
        <p:grpSpPr>
          <a:xfrm>
            <a:off x="8361993" y="114296"/>
            <a:ext cx="565018" cy="564202"/>
            <a:chOff x="7155118" y="2153246"/>
            <a:chExt cx="565018" cy="564202"/>
          </a:xfrm>
        </p:grpSpPr>
        <p:sp>
          <p:nvSpPr>
            <p:cNvPr id="224" name="Google Shape;224;p24"/>
            <p:cNvSpPr/>
            <p:nvPr/>
          </p:nvSpPr>
          <p:spPr>
            <a:xfrm rot="2487735">
              <a:off x="7235301" y="2237671"/>
              <a:ext cx="404653" cy="395351"/>
            </a:xfrm>
            <a:custGeom>
              <a:rect b="b" l="l" r="r" t="t"/>
              <a:pathLst>
                <a:path extrusionOk="0" h="1742" w="1783">
                  <a:moveTo>
                    <a:pt x="1358" y="0"/>
                  </a:moveTo>
                  <a:lnTo>
                    <a:pt x="1301" y="624"/>
                  </a:lnTo>
                  <a:lnTo>
                    <a:pt x="1783" y="1023"/>
                  </a:lnTo>
                  <a:lnTo>
                    <a:pt x="1175" y="1163"/>
                  </a:lnTo>
                  <a:lnTo>
                    <a:pt x="943" y="1742"/>
                  </a:lnTo>
                  <a:lnTo>
                    <a:pt x="624" y="1207"/>
                  </a:lnTo>
                  <a:lnTo>
                    <a:pt x="0" y="1167"/>
                  </a:lnTo>
                  <a:lnTo>
                    <a:pt x="410" y="696"/>
                  </a:lnTo>
                  <a:lnTo>
                    <a:pt x="256" y="89"/>
                  </a:lnTo>
                  <a:lnTo>
                    <a:pt x="829" y="336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4"/>
            <p:cNvSpPr/>
            <p:nvPr/>
          </p:nvSpPr>
          <p:spPr>
            <a:xfrm rot="2487735">
              <a:off x="7247355" y="2205825"/>
              <a:ext cx="255092" cy="375152"/>
            </a:xfrm>
            <a:custGeom>
              <a:rect b="b" l="l" r="r" t="t"/>
              <a:pathLst>
                <a:path extrusionOk="0" h="1653" w="1124">
                  <a:moveTo>
                    <a:pt x="914" y="1117"/>
                  </a:moveTo>
                  <a:lnTo>
                    <a:pt x="914" y="1117"/>
                  </a:lnTo>
                  <a:cubicBezTo>
                    <a:pt x="614" y="934"/>
                    <a:pt x="501" y="543"/>
                    <a:pt x="600" y="148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410" y="607"/>
                    <a:pt x="410" y="607"/>
                    <a:pt x="410" y="607"/>
                  </a:cubicBezTo>
                  <a:cubicBezTo>
                    <a:pt x="0" y="1078"/>
                    <a:pt x="0" y="1078"/>
                    <a:pt x="0" y="1078"/>
                  </a:cubicBezTo>
                  <a:cubicBezTo>
                    <a:pt x="624" y="1118"/>
                    <a:pt x="624" y="1118"/>
                    <a:pt x="624" y="1118"/>
                  </a:cubicBezTo>
                  <a:cubicBezTo>
                    <a:pt x="943" y="1653"/>
                    <a:pt x="943" y="1653"/>
                    <a:pt x="943" y="1653"/>
                  </a:cubicBezTo>
                  <a:cubicBezTo>
                    <a:pt x="1124" y="1200"/>
                    <a:pt x="1124" y="1200"/>
                    <a:pt x="1124" y="1200"/>
                  </a:cubicBezTo>
                  <a:cubicBezTo>
                    <a:pt x="1050" y="1184"/>
                    <a:pt x="980" y="1157"/>
                    <a:pt x="914" y="1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File:Question Mark.svg - Wikipedia"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125" y="1168080"/>
            <a:ext cx="4832876" cy="362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</a:t>
            </a:r>
            <a:r>
              <a:rPr b="0" lang="en"/>
              <a:t>is this relevant</a:t>
            </a:r>
            <a:r>
              <a:rPr b="0" lang="en"/>
              <a:t>?</a:t>
            </a:r>
            <a:endParaRPr b="0"/>
          </a:p>
        </p:txBody>
      </p:sp>
      <p:grpSp>
        <p:nvGrpSpPr>
          <p:cNvPr id="232" name="Google Shape;232;p25"/>
          <p:cNvGrpSpPr/>
          <p:nvPr/>
        </p:nvGrpSpPr>
        <p:grpSpPr>
          <a:xfrm>
            <a:off x="7820407" y="560184"/>
            <a:ext cx="464650" cy="485830"/>
            <a:chOff x="2347200" y="720000"/>
            <a:chExt cx="2408760" cy="2518560"/>
          </a:xfrm>
        </p:grpSpPr>
        <p:sp>
          <p:nvSpPr>
            <p:cNvPr id="233" name="Google Shape;233;p25"/>
            <p:cNvSpPr/>
            <p:nvPr/>
          </p:nvSpPr>
          <p:spPr>
            <a:xfrm>
              <a:off x="2347200" y="1738800"/>
              <a:ext cx="2387520" cy="1499760"/>
            </a:xfrm>
            <a:custGeom>
              <a:rect b="b" l="l" r="r" t="t"/>
              <a:pathLst>
                <a:path extrusionOk="0" h="4166" w="6632">
                  <a:moveTo>
                    <a:pt x="0" y="3553"/>
                  </a:moveTo>
                  <a:lnTo>
                    <a:pt x="0" y="3553"/>
                  </a:lnTo>
                  <a:cubicBezTo>
                    <a:pt x="0" y="3878"/>
                    <a:pt x="268" y="4166"/>
                    <a:pt x="593" y="4166"/>
                  </a:cubicBezTo>
                  <a:cubicBezTo>
                    <a:pt x="6039" y="4166"/>
                    <a:pt x="6039" y="4166"/>
                    <a:pt x="6039" y="4166"/>
                  </a:cubicBezTo>
                  <a:cubicBezTo>
                    <a:pt x="6364" y="4166"/>
                    <a:pt x="6632" y="3878"/>
                    <a:pt x="6632" y="3553"/>
                  </a:cubicBezTo>
                  <a:cubicBezTo>
                    <a:pt x="6632" y="0"/>
                    <a:pt x="6632" y="0"/>
                    <a:pt x="66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2347200" y="720000"/>
              <a:ext cx="2408760" cy="942840"/>
            </a:xfrm>
            <a:custGeom>
              <a:rect b="b" l="l" r="r" t="t"/>
              <a:pathLst>
                <a:path extrusionOk="0" h="2619" w="6691">
                  <a:moveTo>
                    <a:pt x="1606" y="1778"/>
                  </a:moveTo>
                  <a:lnTo>
                    <a:pt x="1452" y="1472"/>
                  </a:lnTo>
                  <a:lnTo>
                    <a:pt x="6691" y="840"/>
                  </a:lnTo>
                  <a:lnTo>
                    <a:pt x="6593" y="0"/>
                  </a:lnTo>
                  <a:lnTo>
                    <a:pt x="5428" y="152"/>
                  </a:lnTo>
                  <a:lnTo>
                    <a:pt x="5180" y="1033"/>
                  </a:lnTo>
                  <a:lnTo>
                    <a:pt x="4683" y="1090"/>
                  </a:lnTo>
                  <a:lnTo>
                    <a:pt x="4951" y="211"/>
                  </a:lnTo>
                  <a:lnTo>
                    <a:pt x="3823" y="345"/>
                  </a:lnTo>
                  <a:lnTo>
                    <a:pt x="3555" y="1224"/>
                  </a:lnTo>
                  <a:lnTo>
                    <a:pt x="3077" y="1281"/>
                  </a:lnTo>
                  <a:lnTo>
                    <a:pt x="3345" y="402"/>
                  </a:lnTo>
                  <a:lnTo>
                    <a:pt x="2199" y="536"/>
                  </a:lnTo>
                  <a:lnTo>
                    <a:pt x="1931" y="1415"/>
                  </a:lnTo>
                  <a:lnTo>
                    <a:pt x="1452" y="1472"/>
                  </a:lnTo>
                  <a:lnTo>
                    <a:pt x="1720" y="593"/>
                  </a:lnTo>
                  <a:lnTo>
                    <a:pt x="0" y="804"/>
                  </a:lnTo>
                  <a:lnTo>
                    <a:pt x="0" y="1778"/>
                  </a:lnTo>
                  <a:lnTo>
                    <a:pt x="0" y="2446"/>
                  </a:lnTo>
                  <a:lnTo>
                    <a:pt x="0" y="2580"/>
                  </a:lnTo>
                  <a:lnTo>
                    <a:pt x="0" y="2619"/>
                  </a:lnTo>
                  <a:lnTo>
                    <a:pt x="1969" y="2619"/>
                  </a:lnTo>
                  <a:lnTo>
                    <a:pt x="1606" y="17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3097080" y="1360080"/>
              <a:ext cx="550080" cy="302760"/>
            </a:xfrm>
            <a:custGeom>
              <a:rect b="b" l="l" r="r" t="t"/>
              <a:pathLst>
                <a:path extrusionOk="0" h="841" w="1528">
                  <a:moveTo>
                    <a:pt x="382" y="841"/>
                  </a:moveTo>
                  <a:lnTo>
                    <a:pt x="1528" y="841"/>
                  </a:lnTo>
                  <a:lnTo>
                    <a:pt x="1147" y="0"/>
                  </a:lnTo>
                  <a:lnTo>
                    <a:pt x="0" y="0"/>
                  </a:lnTo>
                  <a:lnTo>
                    <a:pt x="382" y="8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3688920" y="1360080"/>
              <a:ext cx="543600" cy="302760"/>
            </a:xfrm>
            <a:custGeom>
              <a:rect b="b" l="l" r="r" t="t"/>
              <a:pathLst>
                <a:path extrusionOk="0" h="841" w="1510">
                  <a:moveTo>
                    <a:pt x="363" y="841"/>
                  </a:moveTo>
                  <a:lnTo>
                    <a:pt x="1510" y="841"/>
                  </a:lnTo>
                  <a:lnTo>
                    <a:pt x="1147" y="0"/>
                  </a:lnTo>
                  <a:lnTo>
                    <a:pt x="0" y="0"/>
                  </a:lnTo>
                  <a:lnTo>
                    <a:pt x="363" y="8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4273560" y="1360080"/>
              <a:ext cx="461160" cy="302760"/>
            </a:xfrm>
            <a:custGeom>
              <a:rect b="b" l="l" r="r" t="t"/>
              <a:pathLst>
                <a:path extrusionOk="0" h="841" w="1281">
                  <a:moveTo>
                    <a:pt x="363" y="841"/>
                  </a:moveTo>
                  <a:lnTo>
                    <a:pt x="1281" y="841"/>
                  </a:lnTo>
                  <a:lnTo>
                    <a:pt x="1281" y="0"/>
                  </a:lnTo>
                  <a:lnTo>
                    <a:pt x="0" y="0"/>
                  </a:lnTo>
                  <a:lnTo>
                    <a:pt x="363" y="8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00" y="1372750"/>
            <a:ext cx="8797150" cy="324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</a:t>
            </a:r>
            <a:r>
              <a:rPr b="0" lang="en"/>
              <a:t>are</a:t>
            </a:r>
            <a:r>
              <a:rPr b="0" lang="en"/>
              <a:t> the stakeholder</a:t>
            </a:r>
            <a:r>
              <a:rPr b="0" lang="en"/>
              <a:t>?</a:t>
            </a:r>
            <a:endParaRPr b="0"/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4600"/>
            <a:ext cx="8839203" cy="3398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>
            <p:ph type="title"/>
          </p:nvPr>
        </p:nvSpPr>
        <p:spPr>
          <a:xfrm>
            <a:off x="2776075" y="333725"/>
            <a:ext cx="476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Executive Summary</a:t>
            </a:r>
            <a:endParaRPr sz="2900"/>
          </a:p>
        </p:txBody>
      </p:sp>
      <p:grpSp>
        <p:nvGrpSpPr>
          <p:cNvPr id="250" name="Google Shape;250;p27"/>
          <p:cNvGrpSpPr/>
          <p:nvPr/>
        </p:nvGrpSpPr>
        <p:grpSpPr>
          <a:xfrm>
            <a:off x="3" y="7348"/>
            <a:ext cx="1386610" cy="1289139"/>
            <a:chOff x="1189440" y="2285640"/>
            <a:chExt cx="2025727" cy="1825200"/>
          </a:xfrm>
        </p:grpSpPr>
        <p:sp>
          <p:nvSpPr>
            <p:cNvPr id="251" name="Google Shape;251;p27"/>
            <p:cNvSpPr/>
            <p:nvPr/>
          </p:nvSpPr>
          <p:spPr>
            <a:xfrm>
              <a:off x="1305714" y="2837150"/>
              <a:ext cx="1909453" cy="1206664"/>
            </a:xfrm>
            <a:custGeom>
              <a:rect b="b" l="l" r="r" t="t"/>
              <a:pathLst>
                <a:path extrusionOk="0" h="4047" w="5304">
                  <a:moveTo>
                    <a:pt x="5304" y="3405"/>
                  </a:moveTo>
                  <a:lnTo>
                    <a:pt x="451" y="4047"/>
                  </a:lnTo>
                  <a:lnTo>
                    <a:pt x="0" y="642"/>
                  </a:lnTo>
                  <a:lnTo>
                    <a:pt x="4853" y="0"/>
                  </a:lnTo>
                  <a:lnTo>
                    <a:pt x="5304" y="34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1477080" y="3163680"/>
              <a:ext cx="1537200" cy="400320"/>
            </a:xfrm>
            <a:custGeom>
              <a:rect b="b" l="l" r="r" t="t"/>
              <a:pathLst>
                <a:path extrusionOk="0" h="1112" w="4270">
                  <a:moveTo>
                    <a:pt x="3022" y="680"/>
                  </a:moveTo>
                  <a:lnTo>
                    <a:pt x="2932" y="0"/>
                  </a:lnTo>
                  <a:lnTo>
                    <a:pt x="2899" y="4"/>
                  </a:lnTo>
                  <a:lnTo>
                    <a:pt x="2989" y="684"/>
                  </a:lnTo>
                  <a:lnTo>
                    <a:pt x="1277" y="912"/>
                  </a:lnTo>
                  <a:lnTo>
                    <a:pt x="1186" y="231"/>
                  </a:lnTo>
                  <a:lnTo>
                    <a:pt x="1155" y="235"/>
                  </a:lnTo>
                  <a:lnTo>
                    <a:pt x="1244" y="916"/>
                  </a:lnTo>
                  <a:lnTo>
                    <a:pt x="0" y="1081"/>
                  </a:lnTo>
                  <a:lnTo>
                    <a:pt x="4" y="1112"/>
                  </a:lnTo>
                  <a:lnTo>
                    <a:pt x="4270" y="546"/>
                  </a:lnTo>
                  <a:lnTo>
                    <a:pt x="4266" y="515"/>
                  </a:lnTo>
                  <a:lnTo>
                    <a:pt x="3022" y="6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1530360" y="3752280"/>
              <a:ext cx="1537560" cy="358560"/>
            </a:xfrm>
            <a:custGeom>
              <a:rect b="b" l="l" r="r" t="t"/>
              <a:pathLst>
                <a:path extrusionOk="0" h="996" w="4271">
                  <a:moveTo>
                    <a:pt x="4" y="597"/>
                  </a:moveTo>
                  <a:lnTo>
                    <a:pt x="2139" y="313"/>
                  </a:lnTo>
                  <a:lnTo>
                    <a:pt x="2228" y="996"/>
                  </a:lnTo>
                  <a:lnTo>
                    <a:pt x="2261" y="990"/>
                  </a:lnTo>
                  <a:lnTo>
                    <a:pt x="2170" y="309"/>
                  </a:lnTo>
                  <a:lnTo>
                    <a:pt x="4271" y="31"/>
                  </a:lnTo>
                  <a:lnTo>
                    <a:pt x="4266" y="0"/>
                  </a:lnTo>
                  <a:lnTo>
                    <a:pt x="0" y="564"/>
                  </a:lnTo>
                  <a:lnTo>
                    <a:pt x="4" y="59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1242720" y="2780280"/>
              <a:ext cx="1884240" cy="420480"/>
            </a:xfrm>
            <a:custGeom>
              <a:rect b="b" l="l" r="r" t="t"/>
              <a:pathLst>
                <a:path extrusionOk="0" h="1168" w="5234">
                  <a:moveTo>
                    <a:pt x="5234" y="483"/>
                  </a:moveTo>
                  <a:lnTo>
                    <a:pt x="64" y="1168"/>
                  </a:lnTo>
                  <a:lnTo>
                    <a:pt x="0" y="684"/>
                  </a:lnTo>
                  <a:lnTo>
                    <a:pt x="5170" y="0"/>
                  </a:lnTo>
                  <a:lnTo>
                    <a:pt x="5234" y="483"/>
                  </a:lnTo>
                  <a:close/>
                </a:path>
              </a:pathLst>
            </a:custGeom>
            <a:solidFill>
              <a:srgbClr val="13152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1242720" y="2780280"/>
              <a:ext cx="1884240" cy="420480"/>
            </a:xfrm>
            <a:custGeom>
              <a:rect b="b" l="l" r="r" t="t"/>
              <a:pathLst>
                <a:path extrusionOk="0" h="1168" w="5234">
                  <a:moveTo>
                    <a:pt x="5234" y="483"/>
                  </a:moveTo>
                  <a:lnTo>
                    <a:pt x="64" y="1168"/>
                  </a:lnTo>
                  <a:lnTo>
                    <a:pt x="0" y="684"/>
                  </a:lnTo>
                  <a:lnTo>
                    <a:pt x="5170" y="0"/>
                  </a:lnTo>
                  <a:lnTo>
                    <a:pt x="5234" y="4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1242720" y="2999880"/>
              <a:ext cx="212760" cy="114120"/>
            </a:xfrm>
            <a:custGeom>
              <a:rect b="b" l="l" r="r" t="t"/>
              <a:pathLst>
                <a:path extrusionOk="0" h="317" w="591">
                  <a:moveTo>
                    <a:pt x="591" y="243"/>
                  </a:moveTo>
                  <a:lnTo>
                    <a:pt x="31" y="317"/>
                  </a:lnTo>
                  <a:lnTo>
                    <a:pt x="0" y="74"/>
                  </a:lnTo>
                  <a:lnTo>
                    <a:pt x="558" y="0"/>
                  </a:lnTo>
                  <a:lnTo>
                    <a:pt x="591" y="243"/>
                  </a:lnTo>
                  <a:close/>
                </a:path>
              </a:pathLst>
            </a:custGeom>
            <a:solidFill>
              <a:srgbClr val="3A3E5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1242720" y="2999880"/>
              <a:ext cx="212760" cy="114120"/>
            </a:xfrm>
            <a:custGeom>
              <a:rect b="b" l="l" r="r" t="t"/>
              <a:pathLst>
                <a:path extrusionOk="0" h="317" w="591">
                  <a:moveTo>
                    <a:pt x="591" y="243"/>
                  </a:moveTo>
                  <a:lnTo>
                    <a:pt x="31" y="317"/>
                  </a:lnTo>
                  <a:lnTo>
                    <a:pt x="0" y="74"/>
                  </a:lnTo>
                  <a:lnTo>
                    <a:pt x="558" y="0"/>
                  </a:lnTo>
                  <a:lnTo>
                    <a:pt x="591" y="243"/>
                  </a:lnTo>
                  <a:close/>
                </a:path>
              </a:pathLst>
            </a:custGeom>
            <a:solidFill>
              <a:srgbClr val="3A3E5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1279440" y="3032640"/>
              <a:ext cx="53640" cy="53640"/>
            </a:xfrm>
            <a:custGeom>
              <a:rect b="b" l="l" r="r" t="t"/>
              <a:pathLst>
                <a:path extrusionOk="0" h="149" w="149">
                  <a:moveTo>
                    <a:pt x="148" y="64"/>
                  </a:moveTo>
                  <a:lnTo>
                    <a:pt x="148" y="64"/>
                  </a:lnTo>
                  <a:cubicBezTo>
                    <a:pt x="154" y="105"/>
                    <a:pt x="125" y="142"/>
                    <a:pt x="84" y="148"/>
                  </a:cubicBezTo>
                  <a:cubicBezTo>
                    <a:pt x="43" y="154"/>
                    <a:pt x="7" y="125"/>
                    <a:pt x="1" y="84"/>
                  </a:cubicBezTo>
                  <a:cubicBezTo>
                    <a:pt x="-5" y="43"/>
                    <a:pt x="24" y="6"/>
                    <a:pt x="65" y="0"/>
                  </a:cubicBezTo>
                  <a:cubicBezTo>
                    <a:pt x="106" y="-6"/>
                    <a:pt x="145" y="24"/>
                    <a:pt x="148" y="64"/>
                  </a:cubicBezTo>
                  <a:close/>
                </a:path>
              </a:pathLst>
            </a:custGeom>
            <a:solidFill>
              <a:srgbClr val="222538"/>
            </a:solidFill>
            <a:ln>
              <a:noFill/>
            </a:ln>
          </p:spPr>
          <p:txBody>
            <a:bodyPr anchorCtr="1" anchor="ctr" bIns="8625" lIns="90000" spcFirstLastPara="1" rIns="90000" wrap="square" tIns="86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1356120" y="3022200"/>
              <a:ext cx="54000" cy="54360"/>
            </a:xfrm>
            <a:custGeom>
              <a:rect b="b" l="l" r="r" t="t"/>
              <a:pathLst>
                <a:path extrusionOk="0" h="151" w="150">
                  <a:moveTo>
                    <a:pt x="149" y="64"/>
                  </a:moveTo>
                  <a:lnTo>
                    <a:pt x="149" y="64"/>
                  </a:lnTo>
                  <a:cubicBezTo>
                    <a:pt x="155" y="107"/>
                    <a:pt x="126" y="144"/>
                    <a:pt x="85" y="150"/>
                  </a:cubicBezTo>
                  <a:cubicBezTo>
                    <a:pt x="44" y="154"/>
                    <a:pt x="5" y="126"/>
                    <a:pt x="0" y="86"/>
                  </a:cubicBezTo>
                  <a:cubicBezTo>
                    <a:pt x="-4" y="43"/>
                    <a:pt x="25" y="6"/>
                    <a:pt x="66" y="0"/>
                  </a:cubicBezTo>
                  <a:cubicBezTo>
                    <a:pt x="107" y="-6"/>
                    <a:pt x="144" y="23"/>
                    <a:pt x="149" y="64"/>
                  </a:cubicBezTo>
                  <a:close/>
                </a:path>
              </a:pathLst>
            </a:custGeom>
            <a:solidFill>
              <a:srgbClr val="222538"/>
            </a:solidFill>
            <a:ln>
              <a:noFill/>
            </a:ln>
          </p:spPr>
          <p:txBody>
            <a:bodyPr anchorCtr="1" anchor="ctr" bIns="9350" lIns="90000" spcFirstLastPara="1" rIns="90000" wrap="square" tIns="93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1526760" y="2949480"/>
              <a:ext cx="298080" cy="217080"/>
            </a:xfrm>
            <a:custGeom>
              <a:rect b="b" l="l" r="r" t="t"/>
              <a:pathLst>
                <a:path extrusionOk="0" h="603" w="828">
                  <a:moveTo>
                    <a:pt x="828" y="0"/>
                  </a:moveTo>
                  <a:lnTo>
                    <a:pt x="546" y="529"/>
                  </a:lnTo>
                  <a:lnTo>
                    <a:pt x="0" y="603"/>
                  </a:lnTo>
                  <a:lnTo>
                    <a:pt x="280" y="72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1526760" y="2949480"/>
              <a:ext cx="298080" cy="217080"/>
            </a:xfrm>
            <a:custGeom>
              <a:rect b="b" l="l" r="r" t="t"/>
              <a:pathLst>
                <a:path extrusionOk="0" h="603" w="828">
                  <a:moveTo>
                    <a:pt x="828" y="0"/>
                  </a:moveTo>
                  <a:lnTo>
                    <a:pt x="546" y="529"/>
                  </a:lnTo>
                  <a:lnTo>
                    <a:pt x="0" y="603"/>
                  </a:lnTo>
                  <a:lnTo>
                    <a:pt x="280" y="72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1921680" y="2896920"/>
              <a:ext cx="298080" cy="217080"/>
            </a:xfrm>
            <a:custGeom>
              <a:rect b="b" l="l" r="r" t="t"/>
              <a:pathLst>
                <a:path extrusionOk="0" h="603" w="828">
                  <a:moveTo>
                    <a:pt x="828" y="0"/>
                  </a:moveTo>
                  <a:lnTo>
                    <a:pt x="548" y="531"/>
                  </a:lnTo>
                  <a:lnTo>
                    <a:pt x="0" y="603"/>
                  </a:lnTo>
                  <a:lnTo>
                    <a:pt x="280" y="72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1921680" y="2896920"/>
              <a:ext cx="298080" cy="217080"/>
            </a:xfrm>
            <a:custGeom>
              <a:rect b="b" l="l" r="r" t="t"/>
              <a:pathLst>
                <a:path extrusionOk="0" h="603" w="828">
                  <a:moveTo>
                    <a:pt x="828" y="0"/>
                  </a:moveTo>
                  <a:lnTo>
                    <a:pt x="548" y="531"/>
                  </a:lnTo>
                  <a:lnTo>
                    <a:pt x="0" y="603"/>
                  </a:lnTo>
                  <a:lnTo>
                    <a:pt x="280" y="72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2316240" y="2844720"/>
              <a:ext cx="298440" cy="216720"/>
            </a:xfrm>
            <a:custGeom>
              <a:rect b="b" l="l" r="r" t="t"/>
              <a:pathLst>
                <a:path extrusionOk="0" h="602" w="829">
                  <a:moveTo>
                    <a:pt x="829" y="0"/>
                  </a:moveTo>
                  <a:lnTo>
                    <a:pt x="549" y="530"/>
                  </a:lnTo>
                  <a:lnTo>
                    <a:pt x="0" y="602"/>
                  </a:lnTo>
                  <a:lnTo>
                    <a:pt x="280" y="73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2316240" y="2844720"/>
              <a:ext cx="298440" cy="216720"/>
            </a:xfrm>
            <a:custGeom>
              <a:rect b="b" l="l" r="r" t="t"/>
              <a:pathLst>
                <a:path extrusionOk="0" h="602" w="829">
                  <a:moveTo>
                    <a:pt x="829" y="0"/>
                  </a:moveTo>
                  <a:lnTo>
                    <a:pt x="549" y="530"/>
                  </a:lnTo>
                  <a:lnTo>
                    <a:pt x="0" y="602"/>
                  </a:lnTo>
                  <a:lnTo>
                    <a:pt x="280" y="73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2711160" y="2792880"/>
              <a:ext cx="298080" cy="216720"/>
            </a:xfrm>
            <a:custGeom>
              <a:rect b="b" l="l" r="r" t="t"/>
              <a:pathLst>
                <a:path extrusionOk="0" h="602" w="828">
                  <a:moveTo>
                    <a:pt x="828" y="0"/>
                  </a:moveTo>
                  <a:lnTo>
                    <a:pt x="548" y="528"/>
                  </a:lnTo>
                  <a:lnTo>
                    <a:pt x="0" y="602"/>
                  </a:lnTo>
                  <a:lnTo>
                    <a:pt x="280" y="72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2711160" y="2792880"/>
              <a:ext cx="298080" cy="216720"/>
            </a:xfrm>
            <a:custGeom>
              <a:rect b="b" l="l" r="r" t="t"/>
              <a:pathLst>
                <a:path extrusionOk="0" h="602" w="828">
                  <a:moveTo>
                    <a:pt x="828" y="0"/>
                  </a:moveTo>
                  <a:lnTo>
                    <a:pt x="548" y="528"/>
                  </a:lnTo>
                  <a:lnTo>
                    <a:pt x="0" y="602"/>
                  </a:lnTo>
                  <a:lnTo>
                    <a:pt x="280" y="72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2513880" y="2781720"/>
              <a:ext cx="613080" cy="253800"/>
            </a:xfrm>
            <a:custGeom>
              <a:rect b="b" l="l" r="r" t="t"/>
              <a:pathLst>
                <a:path extrusionOk="0" h="705" w="1703">
                  <a:moveTo>
                    <a:pt x="674" y="392"/>
                  </a:moveTo>
                  <a:lnTo>
                    <a:pt x="674" y="392"/>
                  </a:lnTo>
                  <a:cubicBezTo>
                    <a:pt x="486" y="450"/>
                    <a:pt x="287" y="505"/>
                    <a:pt x="81" y="549"/>
                  </a:cubicBezTo>
                  <a:cubicBezTo>
                    <a:pt x="0" y="705"/>
                    <a:pt x="0" y="705"/>
                    <a:pt x="0" y="705"/>
                  </a:cubicBezTo>
                  <a:cubicBezTo>
                    <a:pt x="548" y="633"/>
                    <a:pt x="548" y="633"/>
                    <a:pt x="548" y="633"/>
                  </a:cubicBezTo>
                  <a:cubicBezTo>
                    <a:pt x="674" y="392"/>
                    <a:pt x="674" y="392"/>
                    <a:pt x="674" y="392"/>
                  </a:cubicBezTo>
                  <a:moveTo>
                    <a:pt x="1641" y="0"/>
                  </a:moveTo>
                  <a:lnTo>
                    <a:pt x="1641" y="0"/>
                  </a:lnTo>
                  <a:cubicBezTo>
                    <a:pt x="1536" y="56"/>
                    <a:pt x="1425" y="109"/>
                    <a:pt x="1306" y="162"/>
                  </a:cubicBezTo>
                  <a:cubicBezTo>
                    <a:pt x="1096" y="559"/>
                    <a:pt x="1096" y="559"/>
                    <a:pt x="1096" y="559"/>
                  </a:cubicBezTo>
                  <a:cubicBezTo>
                    <a:pt x="1703" y="479"/>
                    <a:pt x="1703" y="479"/>
                    <a:pt x="1703" y="479"/>
                  </a:cubicBezTo>
                  <a:cubicBezTo>
                    <a:pt x="1641" y="0"/>
                    <a:pt x="1641" y="0"/>
                    <a:pt x="1641" y="0"/>
                  </a:cubicBezTo>
                  <a:close/>
                </a:path>
              </a:pathLst>
            </a:custGeom>
            <a:solidFill>
              <a:srgbClr val="30183E">
                <a:alpha val="26420"/>
              </a:srgbClr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1253880" y="3001320"/>
              <a:ext cx="344880" cy="199440"/>
            </a:xfrm>
            <a:custGeom>
              <a:rect b="b" l="l" r="r" t="t"/>
              <a:pathLst>
                <a:path extrusionOk="0" h="554" w="958">
                  <a:moveTo>
                    <a:pt x="527" y="0"/>
                  </a:moveTo>
                  <a:lnTo>
                    <a:pt x="527" y="0"/>
                  </a:lnTo>
                  <a:cubicBezTo>
                    <a:pt x="560" y="239"/>
                    <a:pt x="560" y="239"/>
                    <a:pt x="560" y="23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33" y="554"/>
                    <a:pt x="33" y="554"/>
                    <a:pt x="33" y="554"/>
                  </a:cubicBezTo>
                  <a:cubicBezTo>
                    <a:pt x="758" y="459"/>
                    <a:pt x="758" y="459"/>
                    <a:pt x="758" y="459"/>
                  </a:cubicBezTo>
                  <a:cubicBezTo>
                    <a:pt x="958" y="79"/>
                    <a:pt x="958" y="79"/>
                    <a:pt x="958" y="79"/>
                  </a:cubicBezTo>
                  <a:cubicBezTo>
                    <a:pt x="807" y="58"/>
                    <a:pt x="663" y="33"/>
                    <a:pt x="527" y="0"/>
                  </a:cubicBezTo>
                  <a:close/>
                </a:path>
              </a:pathLst>
            </a:custGeom>
            <a:solidFill>
              <a:srgbClr val="30183E">
                <a:alpha val="26420"/>
              </a:srgbClr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1242720" y="3000600"/>
              <a:ext cx="212760" cy="113400"/>
            </a:xfrm>
            <a:custGeom>
              <a:rect b="b" l="l" r="r" t="t"/>
              <a:pathLst>
                <a:path extrusionOk="0" h="315" w="591">
                  <a:moveTo>
                    <a:pt x="177" y="239"/>
                  </a:moveTo>
                  <a:lnTo>
                    <a:pt x="177" y="239"/>
                  </a:lnTo>
                  <a:cubicBezTo>
                    <a:pt x="140" y="239"/>
                    <a:pt x="109" y="210"/>
                    <a:pt x="103" y="173"/>
                  </a:cubicBezTo>
                  <a:cubicBezTo>
                    <a:pt x="97" y="132"/>
                    <a:pt x="126" y="95"/>
                    <a:pt x="167" y="89"/>
                  </a:cubicBezTo>
                  <a:cubicBezTo>
                    <a:pt x="171" y="89"/>
                    <a:pt x="175" y="87"/>
                    <a:pt x="177" y="87"/>
                  </a:cubicBezTo>
                  <a:cubicBezTo>
                    <a:pt x="213" y="87"/>
                    <a:pt x="247" y="116"/>
                    <a:pt x="250" y="153"/>
                  </a:cubicBezTo>
                  <a:cubicBezTo>
                    <a:pt x="256" y="194"/>
                    <a:pt x="227" y="231"/>
                    <a:pt x="186" y="237"/>
                  </a:cubicBezTo>
                  <a:cubicBezTo>
                    <a:pt x="184" y="237"/>
                    <a:pt x="180" y="239"/>
                    <a:pt x="177" y="239"/>
                  </a:cubicBezTo>
                  <a:moveTo>
                    <a:pt x="390" y="210"/>
                  </a:moveTo>
                  <a:lnTo>
                    <a:pt x="390" y="210"/>
                  </a:lnTo>
                  <a:cubicBezTo>
                    <a:pt x="353" y="210"/>
                    <a:pt x="320" y="183"/>
                    <a:pt x="315" y="146"/>
                  </a:cubicBezTo>
                  <a:cubicBezTo>
                    <a:pt x="311" y="103"/>
                    <a:pt x="340" y="66"/>
                    <a:pt x="381" y="60"/>
                  </a:cubicBezTo>
                  <a:cubicBezTo>
                    <a:pt x="383" y="60"/>
                    <a:pt x="387" y="60"/>
                    <a:pt x="390" y="60"/>
                  </a:cubicBezTo>
                  <a:cubicBezTo>
                    <a:pt x="427" y="60"/>
                    <a:pt x="459" y="87"/>
                    <a:pt x="464" y="124"/>
                  </a:cubicBezTo>
                  <a:cubicBezTo>
                    <a:pt x="470" y="167"/>
                    <a:pt x="441" y="204"/>
                    <a:pt x="400" y="210"/>
                  </a:cubicBezTo>
                  <a:cubicBezTo>
                    <a:pt x="396" y="210"/>
                    <a:pt x="392" y="210"/>
                    <a:pt x="390" y="210"/>
                  </a:cubicBezTo>
                  <a:moveTo>
                    <a:pt x="546" y="0"/>
                  </a:moveTo>
                  <a:lnTo>
                    <a:pt x="546" y="0"/>
                  </a:lnTo>
                  <a:cubicBezTo>
                    <a:pt x="2" y="72"/>
                    <a:pt x="2" y="72"/>
                    <a:pt x="2" y="72"/>
                  </a:cubicBezTo>
                  <a:lnTo>
                    <a:pt x="2" y="72"/>
                  </a:lnTo>
                  <a:lnTo>
                    <a:pt x="2" y="72"/>
                  </a:lnTo>
                  <a:cubicBezTo>
                    <a:pt x="0" y="72"/>
                    <a:pt x="0" y="72"/>
                    <a:pt x="0" y="72"/>
                  </a:cubicBezTo>
                  <a:cubicBezTo>
                    <a:pt x="31" y="315"/>
                    <a:pt x="31" y="315"/>
                    <a:pt x="31" y="315"/>
                  </a:cubicBezTo>
                  <a:cubicBezTo>
                    <a:pt x="591" y="241"/>
                    <a:pt x="591" y="241"/>
                    <a:pt x="591" y="241"/>
                  </a:cubicBezTo>
                  <a:cubicBezTo>
                    <a:pt x="558" y="2"/>
                    <a:pt x="558" y="2"/>
                    <a:pt x="558" y="2"/>
                  </a:cubicBezTo>
                  <a:cubicBezTo>
                    <a:pt x="554" y="2"/>
                    <a:pt x="550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279440" y="3031920"/>
              <a:ext cx="53640" cy="54720"/>
            </a:xfrm>
            <a:custGeom>
              <a:rect b="b" l="l" r="r" t="t"/>
              <a:pathLst>
                <a:path extrusionOk="0" h="152" w="149">
                  <a:moveTo>
                    <a:pt x="75" y="0"/>
                  </a:moveTo>
                  <a:lnTo>
                    <a:pt x="75" y="0"/>
                  </a:lnTo>
                  <a:cubicBezTo>
                    <a:pt x="73" y="0"/>
                    <a:pt x="69" y="2"/>
                    <a:pt x="65" y="2"/>
                  </a:cubicBezTo>
                  <a:cubicBezTo>
                    <a:pt x="24" y="8"/>
                    <a:pt x="-5" y="45"/>
                    <a:pt x="1" y="86"/>
                  </a:cubicBezTo>
                  <a:cubicBezTo>
                    <a:pt x="7" y="123"/>
                    <a:pt x="38" y="152"/>
                    <a:pt x="75" y="152"/>
                  </a:cubicBezTo>
                  <a:cubicBezTo>
                    <a:pt x="78" y="152"/>
                    <a:pt x="82" y="150"/>
                    <a:pt x="84" y="150"/>
                  </a:cubicBezTo>
                  <a:cubicBezTo>
                    <a:pt x="125" y="144"/>
                    <a:pt x="154" y="107"/>
                    <a:pt x="148" y="66"/>
                  </a:cubicBezTo>
                  <a:cubicBezTo>
                    <a:pt x="145" y="29"/>
                    <a:pt x="111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9700" lIns="90000" spcFirstLastPara="1" rIns="90000" wrap="square" tIns="9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723320" y="3016440"/>
              <a:ext cx="616680" cy="123480"/>
            </a:xfrm>
            <a:custGeom>
              <a:rect b="b" l="l" r="r" t="t"/>
              <a:pathLst>
                <a:path extrusionOk="0" h="343" w="1713">
                  <a:moveTo>
                    <a:pt x="140" y="82"/>
                  </a:moveTo>
                  <a:lnTo>
                    <a:pt x="140" y="82"/>
                  </a:lnTo>
                  <a:cubicBezTo>
                    <a:pt x="0" y="343"/>
                    <a:pt x="0" y="343"/>
                    <a:pt x="0" y="343"/>
                  </a:cubicBezTo>
                  <a:cubicBezTo>
                    <a:pt x="551" y="271"/>
                    <a:pt x="551" y="271"/>
                    <a:pt x="551" y="271"/>
                  </a:cubicBezTo>
                  <a:cubicBezTo>
                    <a:pt x="646" y="90"/>
                    <a:pt x="646" y="90"/>
                    <a:pt x="646" y="90"/>
                  </a:cubicBezTo>
                  <a:cubicBezTo>
                    <a:pt x="603" y="92"/>
                    <a:pt x="560" y="92"/>
                    <a:pt x="518" y="92"/>
                  </a:cubicBezTo>
                  <a:cubicBezTo>
                    <a:pt x="389" y="92"/>
                    <a:pt x="263" y="88"/>
                    <a:pt x="140" y="82"/>
                  </a:cubicBezTo>
                  <a:moveTo>
                    <a:pt x="1713" y="0"/>
                  </a:moveTo>
                  <a:lnTo>
                    <a:pt x="1713" y="0"/>
                  </a:lnTo>
                  <a:cubicBezTo>
                    <a:pt x="1669" y="8"/>
                    <a:pt x="1624" y="14"/>
                    <a:pt x="1577" y="20"/>
                  </a:cubicBezTo>
                  <a:cubicBezTo>
                    <a:pt x="1439" y="39"/>
                    <a:pt x="1303" y="53"/>
                    <a:pt x="1169" y="65"/>
                  </a:cubicBezTo>
                  <a:cubicBezTo>
                    <a:pt x="1099" y="199"/>
                    <a:pt x="1099" y="199"/>
                    <a:pt x="1099" y="199"/>
                  </a:cubicBezTo>
                  <a:cubicBezTo>
                    <a:pt x="1647" y="125"/>
                    <a:pt x="1647" y="125"/>
                    <a:pt x="1647" y="125"/>
                  </a:cubicBezTo>
                  <a:cubicBezTo>
                    <a:pt x="1713" y="0"/>
                    <a:pt x="1713" y="0"/>
                    <a:pt x="1713" y="0"/>
                  </a:cubicBezTo>
                  <a:close/>
                </a:path>
              </a:pathLst>
            </a:custGeom>
            <a:solidFill>
              <a:srgbClr val="30183E">
                <a:alpha val="26420"/>
              </a:srgbClr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1356120" y="3022200"/>
              <a:ext cx="54000" cy="54000"/>
            </a:xfrm>
            <a:custGeom>
              <a:rect b="b" l="l" r="r" t="t"/>
              <a:pathLst>
                <a:path extrusionOk="0" h="150" w="150">
                  <a:moveTo>
                    <a:pt x="75" y="0"/>
                  </a:moveTo>
                  <a:lnTo>
                    <a:pt x="75" y="0"/>
                  </a:lnTo>
                  <a:cubicBezTo>
                    <a:pt x="72" y="0"/>
                    <a:pt x="68" y="0"/>
                    <a:pt x="66" y="0"/>
                  </a:cubicBezTo>
                  <a:cubicBezTo>
                    <a:pt x="25" y="6"/>
                    <a:pt x="-4" y="43"/>
                    <a:pt x="0" y="86"/>
                  </a:cubicBezTo>
                  <a:cubicBezTo>
                    <a:pt x="5" y="123"/>
                    <a:pt x="38" y="150"/>
                    <a:pt x="75" y="150"/>
                  </a:cubicBezTo>
                  <a:cubicBezTo>
                    <a:pt x="77" y="150"/>
                    <a:pt x="81" y="150"/>
                    <a:pt x="85" y="150"/>
                  </a:cubicBezTo>
                  <a:cubicBezTo>
                    <a:pt x="126" y="144"/>
                    <a:pt x="155" y="107"/>
                    <a:pt x="149" y="64"/>
                  </a:cubicBezTo>
                  <a:cubicBezTo>
                    <a:pt x="144" y="27"/>
                    <a:pt x="112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9000" lIns="90000" spcFirstLastPara="1" rIns="90000" wrap="square" tIns="9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526760" y="2768223"/>
              <a:ext cx="246960" cy="136800"/>
            </a:xfrm>
            <a:custGeom>
              <a:rect b="b" l="l" r="r" t="t"/>
              <a:pathLst>
                <a:path extrusionOk="0" h="380" w="686">
                  <a:moveTo>
                    <a:pt x="200" y="0"/>
                  </a:moveTo>
                  <a:lnTo>
                    <a:pt x="200" y="0"/>
                  </a:lnTo>
                  <a:cubicBezTo>
                    <a:pt x="0" y="380"/>
                    <a:pt x="0" y="380"/>
                    <a:pt x="0" y="380"/>
                  </a:cubicBezTo>
                  <a:cubicBezTo>
                    <a:pt x="546" y="306"/>
                    <a:pt x="546" y="306"/>
                    <a:pt x="546" y="306"/>
                  </a:cubicBezTo>
                  <a:cubicBezTo>
                    <a:pt x="686" y="45"/>
                    <a:pt x="686" y="45"/>
                    <a:pt x="686" y="45"/>
                  </a:cubicBezTo>
                  <a:cubicBezTo>
                    <a:pt x="517" y="35"/>
                    <a:pt x="356" y="20"/>
                    <a:pt x="200" y="0"/>
                  </a:cubicBezTo>
                  <a:close/>
                </a:path>
              </a:pathLst>
            </a:custGeom>
            <a:solidFill>
              <a:srgbClr val="30183E">
                <a:alpha val="26420"/>
              </a:srgbClr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1921680" y="3043615"/>
              <a:ext cx="222480" cy="74160"/>
            </a:xfrm>
            <a:custGeom>
              <a:rect b="b" l="l" r="r" t="t"/>
              <a:pathLst>
                <a:path extrusionOk="0" h="206" w="618">
                  <a:moveTo>
                    <a:pt x="618" y="0"/>
                  </a:moveTo>
                  <a:lnTo>
                    <a:pt x="618" y="0"/>
                  </a:lnTo>
                  <a:cubicBezTo>
                    <a:pt x="439" y="13"/>
                    <a:pt x="266" y="23"/>
                    <a:pt x="95" y="25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548" y="134"/>
                    <a:pt x="548" y="134"/>
                    <a:pt x="548" y="134"/>
                  </a:cubicBezTo>
                  <a:cubicBezTo>
                    <a:pt x="618" y="0"/>
                    <a:pt x="618" y="0"/>
                    <a:pt x="618" y="0"/>
                  </a:cubicBezTo>
                  <a:close/>
                </a:path>
              </a:pathLst>
            </a:custGeom>
            <a:solidFill>
              <a:srgbClr val="30183E">
                <a:alpha val="26420"/>
              </a:srgbClr>
            </a:solidFill>
            <a:ln>
              <a:noFill/>
            </a:ln>
          </p:spPr>
          <p:txBody>
            <a:bodyPr anchorCtr="1" anchor="ctr" bIns="29150" lIns="90000" spcFirstLastPara="1" rIns="90000" wrap="square" tIns="29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2316240" y="2983135"/>
              <a:ext cx="226800" cy="82080"/>
            </a:xfrm>
            <a:custGeom>
              <a:rect b="b" l="l" r="r" t="t"/>
              <a:pathLst>
                <a:path extrusionOk="0" h="228" w="630">
                  <a:moveTo>
                    <a:pt x="630" y="0"/>
                  </a:moveTo>
                  <a:lnTo>
                    <a:pt x="630" y="0"/>
                  </a:lnTo>
                  <a:cubicBezTo>
                    <a:pt x="448" y="41"/>
                    <a:pt x="261" y="76"/>
                    <a:pt x="66" y="103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549" y="156"/>
                    <a:pt x="549" y="156"/>
                    <a:pt x="549" y="156"/>
                  </a:cubicBezTo>
                  <a:cubicBezTo>
                    <a:pt x="630" y="0"/>
                    <a:pt x="630" y="0"/>
                    <a:pt x="630" y="0"/>
                  </a:cubicBezTo>
                  <a:close/>
                </a:path>
              </a:pathLst>
            </a:custGeom>
            <a:solidFill>
              <a:srgbClr val="30183E">
                <a:alpha val="26420"/>
              </a:srgbClr>
            </a:solidFill>
            <a:ln>
              <a:noFill/>
            </a:ln>
          </p:spPr>
          <p:txBody>
            <a:bodyPr anchorCtr="1" anchor="ctr" bIns="37075" lIns="90000" spcFirstLastPara="1" rIns="90000" wrap="square" tIns="37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2711160" y="2843815"/>
              <a:ext cx="272880" cy="169560"/>
            </a:xfrm>
            <a:custGeom>
              <a:rect b="b" l="l" r="r" t="t"/>
              <a:pathLst>
                <a:path extrusionOk="0" h="471" w="758">
                  <a:moveTo>
                    <a:pt x="758" y="0"/>
                  </a:moveTo>
                  <a:lnTo>
                    <a:pt x="758" y="0"/>
                  </a:lnTo>
                  <a:cubicBezTo>
                    <a:pt x="564" y="82"/>
                    <a:pt x="352" y="162"/>
                    <a:pt x="126" y="230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548" y="397"/>
                    <a:pt x="548" y="397"/>
                    <a:pt x="548" y="397"/>
                  </a:cubicBezTo>
                  <a:cubicBezTo>
                    <a:pt x="758" y="0"/>
                    <a:pt x="758" y="0"/>
                    <a:pt x="758" y="0"/>
                  </a:cubicBezTo>
                  <a:close/>
                </a:path>
              </a:pathLst>
            </a:custGeom>
            <a:solidFill>
              <a:srgbClr val="30183E">
                <a:alpha val="26420"/>
              </a:srgbClr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1189440" y="2285640"/>
              <a:ext cx="1842120" cy="740880"/>
            </a:xfrm>
            <a:custGeom>
              <a:rect b="b" l="l" r="r" t="t"/>
              <a:pathLst>
                <a:path extrusionOk="0" h="2058" w="5117">
                  <a:moveTo>
                    <a:pt x="4968" y="0"/>
                  </a:moveTo>
                  <a:lnTo>
                    <a:pt x="0" y="1593"/>
                  </a:lnTo>
                  <a:lnTo>
                    <a:pt x="150" y="2058"/>
                  </a:lnTo>
                  <a:lnTo>
                    <a:pt x="5117" y="464"/>
                  </a:lnTo>
                  <a:lnTo>
                    <a:pt x="4968" y="0"/>
                  </a:lnTo>
                  <a:close/>
                </a:path>
              </a:pathLst>
            </a:custGeom>
            <a:solidFill>
              <a:srgbClr val="13152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1189440" y="2285640"/>
              <a:ext cx="1842120" cy="740880"/>
            </a:xfrm>
            <a:custGeom>
              <a:rect b="b" l="l" r="r" t="t"/>
              <a:pathLst>
                <a:path extrusionOk="0" h="2058" w="5117">
                  <a:moveTo>
                    <a:pt x="4968" y="0"/>
                  </a:moveTo>
                  <a:lnTo>
                    <a:pt x="0" y="1593"/>
                  </a:lnTo>
                  <a:lnTo>
                    <a:pt x="150" y="2058"/>
                  </a:lnTo>
                  <a:lnTo>
                    <a:pt x="5117" y="464"/>
                  </a:lnTo>
                  <a:lnTo>
                    <a:pt x="49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1216800" y="2880720"/>
              <a:ext cx="219600" cy="145800"/>
            </a:xfrm>
            <a:custGeom>
              <a:rect b="b" l="l" r="r" t="t"/>
              <a:pathLst>
                <a:path extrusionOk="0" h="405" w="610">
                  <a:moveTo>
                    <a:pt x="536" y="0"/>
                  </a:moveTo>
                  <a:lnTo>
                    <a:pt x="0" y="171"/>
                  </a:lnTo>
                  <a:lnTo>
                    <a:pt x="74" y="405"/>
                  </a:lnTo>
                  <a:lnTo>
                    <a:pt x="610" y="23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3A3E5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216800" y="2880720"/>
              <a:ext cx="219600" cy="145800"/>
            </a:xfrm>
            <a:custGeom>
              <a:rect b="b" l="l" r="r" t="t"/>
              <a:pathLst>
                <a:path extrusionOk="0" h="405" w="610">
                  <a:moveTo>
                    <a:pt x="536" y="0"/>
                  </a:moveTo>
                  <a:lnTo>
                    <a:pt x="0" y="171"/>
                  </a:lnTo>
                  <a:lnTo>
                    <a:pt x="74" y="405"/>
                  </a:lnTo>
                  <a:lnTo>
                    <a:pt x="610" y="23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1260360" y="2942640"/>
              <a:ext cx="54000" cy="54000"/>
            </a:xfrm>
            <a:custGeom>
              <a:rect b="b" l="l" r="r" t="t"/>
              <a:pathLst>
                <a:path extrusionOk="0" h="150" w="150">
                  <a:moveTo>
                    <a:pt x="147" y="52"/>
                  </a:moveTo>
                  <a:lnTo>
                    <a:pt x="147" y="52"/>
                  </a:lnTo>
                  <a:cubicBezTo>
                    <a:pt x="133" y="11"/>
                    <a:pt x="91" y="-10"/>
                    <a:pt x="52" y="3"/>
                  </a:cubicBezTo>
                  <a:cubicBezTo>
                    <a:pt x="13" y="15"/>
                    <a:pt x="-9" y="58"/>
                    <a:pt x="3" y="97"/>
                  </a:cubicBezTo>
                  <a:cubicBezTo>
                    <a:pt x="17" y="135"/>
                    <a:pt x="58" y="159"/>
                    <a:pt x="98" y="145"/>
                  </a:cubicBezTo>
                  <a:cubicBezTo>
                    <a:pt x="137" y="134"/>
                    <a:pt x="159" y="91"/>
                    <a:pt x="147" y="52"/>
                  </a:cubicBezTo>
                  <a:close/>
                </a:path>
              </a:pathLst>
            </a:custGeom>
            <a:solidFill>
              <a:srgbClr val="222538"/>
            </a:solidFill>
            <a:ln>
              <a:noFill/>
            </a:ln>
          </p:spPr>
          <p:txBody>
            <a:bodyPr anchorCtr="1" anchor="ctr" bIns="9000" lIns="90000" spcFirstLastPara="1" rIns="90000" wrap="square" tIns="9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1333800" y="2918880"/>
              <a:ext cx="54000" cy="54000"/>
            </a:xfrm>
            <a:custGeom>
              <a:rect b="b" l="l" r="r" t="t"/>
              <a:pathLst>
                <a:path extrusionOk="0" h="150" w="150">
                  <a:moveTo>
                    <a:pt x="147" y="52"/>
                  </a:moveTo>
                  <a:lnTo>
                    <a:pt x="147" y="52"/>
                  </a:lnTo>
                  <a:cubicBezTo>
                    <a:pt x="134" y="13"/>
                    <a:pt x="93" y="-10"/>
                    <a:pt x="52" y="3"/>
                  </a:cubicBezTo>
                  <a:cubicBezTo>
                    <a:pt x="13" y="15"/>
                    <a:pt x="-8" y="58"/>
                    <a:pt x="3" y="96"/>
                  </a:cubicBezTo>
                  <a:cubicBezTo>
                    <a:pt x="17" y="137"/>
                    <a:pt x="60" y="159"/>
                    <a:pt x="99" y="145"/>
                  </a:cubicBezTo>
                  <a:cubicBezTo>
                    <a:pt x="137" y="133"/>
                    <a:pt x="159" y="91"/>
                    <a:pt x="147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9000" lIns="90000" spcFirstLastPara="1" rIns="90000" wrap="square" tIns="9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1440720" y="2718000"/>
              <a:ext cx="361800" cy="189360"/>
            </a:xfrm>
            <a:custGeom>
              <a:rect b="b" l="l" r="r" t="t"/>
              <a:pathLst>
                <a:path extrusionOk="0" h="526" w="1005">
                  <a:moveTo>
                    <a:pt x="1005" y="358"/>
                  </a:moveTo>
                  <a:lnTo>
                    <a:pt x="480" y="526"/>
                  </a:lnTo>
                  <a:lnTo>
                    <a:pt x="0" y="169"/>
                  </a:lnTo>
                  <a:lnTo>
                    <a:pt x="525" y="0"/>
                  </a:lnTo>
                  <a:lnTo>
                    <a:pt x="1005" y="3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1440720" y="2718000"/>
              <a:ext cx="361800" cy="189360"/>
            </a:xfrm>
            <a:custGeom>
              <a:rect b="b" l="l" r="r" t="t"/>
              <a:pathLst>
                <a:path extrusionOk="0" h="526" w="1005">
                  <a:moveTo>
                    <a:pt x="1005" y="358"/>
                  </a:moveTo>
                  <a:lnTo>
                    <a:pt x="480" y="526"/>
                  </a:lnTo>
                  <a:lnTo>
                    <a:pt x="0" y="169"/>
                  </a:lnTo>
                  <a:lnTo>
                    <a:pt x="525" y="0"/>
                  </a:lnTo>
                  <a:lnTo>
                    <a:pt x="1005" y="35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1820160" y="2596320"/>
              <a:ext cx="361800" cy="189720"/>
            </a:xfrm>
            <a:custGeom>
              <a:rect b="b" l="l" r="r" t="t"/>
              <a:pathLst>
                <a:path extrusionOk="0" h="527" w="1005">
                  <a:moveTo>
                    <a:pt x="1005" y="360"/>
                  </a:moveTo>
                  <a:lnTo>
                    <a:pt x="480" y="527"/>
                  </a:lnTo>
                  <a:lnTo>
                    <a:pt x="0" y="169"/>
                  </a:lnTo>
                  <a:lnTo>
                    <a:pt x="525" y="0"/>
                  </a:lnTo>
                  <a:lnTo>
                    <a:pt x="1005" y="3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1820160" y="2596320"/>
              <a:ext cx="361800" cy="189720"/>
            </a:xfrm>
            <a:custGeom>
              <a:rect b="b" l="l" r="r" t="t"/>
              <a:pathLst>
                <a:path extrusionOk="0" h="527" w="1005">
                  <a:moveTo>
                    <a:pt x="1005" y="360"/>
                  </a:moveTo>
                  <a:lnTo>
                    <a:pt x="480" y="527"/>
                  </a:lnTo>
                  <a:lnTo>
                    <a:pt x="0" y="169"/>
                  </a:lnTo>
                  <a:lnTo>
                    <a:pt x="525" y="0"/>
                  </a:lnTo>
                  <a:lnTo>
                    <a:pt x="1005" y="36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2199600" y="2474280"/>
              <a:ext cx="361800" cy="189720"/>
            </a:xfrm>
            <a:custGeom>
              <a:rect b="b" l="l" r="r" t="t"/>
              <a:pathLst>
                <a:path extrusionOk="0" h="527" w="1005">
                  <a:moveTo>
                    <a:pt x="1005" y="360"/>
                  </a:moveTo>
                  <a:lnTo>
                    <a:pt x="478" y="527"/>
                  </a:lnTo>
                  <a:lnTo>
                    <a:pt x="0" y="170"/>
                  </a:lnTo>
                  <a:lnTo>
                    <a:pt x="525" y="0"/>
                  </a:lnTo>
                  <a:lnTo>
                    <a:pt x="1005" y="3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2199600" y="2474280"/>
              <a:ext cx="361800" cy="189720"/>
            </a:xfrm>
            <a:custGeom>
              <a:rect b="b" l="l" r="r" t="t"/>
              <a:pathLst>
                <a:path extrusionOk="0" h="527" w="1005">
                  <a:moveTo>
                    <a:pt x="1005" y="360"/>
                  </a:moveTo>
                  <a:lnTo>
                    <a:pt x="478" y="527"/>
                  </a:lnTo>
                  <a:lnTo>
                    <a:pt x="0" y="170"/>
                  </a:lnTo>
                  <a:lnTo>
                    <a:pt x="525" y="0"/>
                  </a:lnTo>
                  <a:lnTo>
                    <a:pt x="1005" y="36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2578320" y="2352600"/>
              <a:ext cx="362520" cy="190440"/>
            </a:xfrm>
            <a:custGeom>
              <a:rect b="b" l="l" r="r" t="t"/>
              <a:pathLst>
                <a:path extrusionOk="0" h="529" w="1007">
                  <a:moveTo>
                    <a:pt x="1007" y="360"/>
                  </a:moveTo>
                  <a:lnTo>
                    <a:pt x="480" y="529"/>
                  </a:lnTo>
                  <a:lnTo>
                    <a:pt x="0" y="169"/>
                  </a:lnTo>
                  <a:lnTo>
                    <a:pt x="526" y="0"/>
                  </a:lnTo>
                  <a:lnTo>
                    <a:pt x="1007" y="3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2578320" y="2352600"/>
              <a:ext cx="362520" cy="190440"/>
            </a:xfrm>
            <a:custGeom>
              <a:rect b="b" l="l" r="r" t="t"/>
              <a:pathLst>
                <a:path extrusionOk="0" h="529" w="1007">
                  <a:moveTo>
                    <a:pt x="1007" y="360"/>
                  </a:moveTo>
                  <a:lnTo>
                    <a:pt x="480" y="529"/>
                  </a:lnTo>
                  <a:lnTo>
                    <a:pt x="0" y="169"/>
                  </a:lnTo>
                  <a:lnTo>
                    <a:pt x="526" y="0"/>
                  </a:lnTo>
                  <a:lnTo>
                    <a:pt x="1007" y="36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2846160" y="2335320"/>
              <a:ext cx="185400" cy="146880"/>
            </a:xfrm>
            <a:custGeom>
              <a:rect b="b" l="l" r="r" t="t"/>
              <a:pathLst>
                <a:path extrusionOk="0" h="408" w="515">
                  <a:moveTo>
                    <a:pt x="410" y="0"/>
                  </a:moveTo>
                  <a:lnTo>
                    <a:pt x="410" y="0"/>
                  </a:lnTo>
                  <a:cubicBezTo>
                    <a:pt x="290" y="66"/>
                    <a:pt x="152" y="138"/>
                    <a:pt x="0" y="212"/>
                  </a:cubicBezTo>
                  <a:cubicBezTo>
                    <a:pt x="263" y="408"/>
                    <a:pt x="263" y="408"/>
                    <a:pt x="263" y="408"/>
                  </a:cubicBezTo>
                  <a:cubicBezTo>
                    <a:pt x="515" y="326"/>
                    <a:pt x="515" y="326"/>
                    <a:pt x="515" y="326"/>
                  </a:cubicBezTo>
                  <a:cubicBezTo>
                    <a:pt x="410" y="0"/>
                    <a:pt x="410" y="0"/>
                    <a:pt x="410" y="0"/>
                  </a:cubicBezTo>
                  <a:close/>
                </a:path>
              </a:pathLst>
            </a:custGeom>
            <a:solidFill>
              <a:srgbClr val="30183E">
                <a:alpha val="26420"/>
              </a:srgbClr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1219320" y="2951640"/>
              <a:ext cx="24120" cy="74880"/>
            </a:xfrm>
            <a:custGeom>
              <a:rect b="b" l="l" r="r" t="t"/>
              <a:pathLst>
                <a:path extrusionOk="0" h="208" w="6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7" y="208"/>
                    <a:pt x="67" y="208"/>
                    <a:pt x="67" y="208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EDDEA"/>
            </a:solidFill>
            <a:ln>
              <a:noFill/>
            </a:ln>
          </p:spPr>
          <p:txBody>
            <a:bodyPr anchorCtr="1" anchor="ctr" bIns="29875" lIns="90000" spcFirstLastPara="1" rIns="90000" wrap="square" tIns="298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1219320" y="2489040"/>
              <a:ext cx="1664640" cy="537480"/>
            </a:xfrm>
            <a:custGeom>
              <a:rect b="b" l="l" r="r" t="t"/>
              <a:pathLst>
                <a:path extrusionOk="0" h="1493" w="4624">
                  <a:moveTo>
                    <a:pt x="0" y="1285"/>
                  </a:moveTo>
                  <a:lnTo>
                    <a:pt x="0" y="1285"/>
                  </a:lnTo>
                  <a:lnTo>
                    <a:pt x="0" y="1285"/>
                  </a:lnTo>
                  <a:cubicBezTo>
                    <a:pt x="67" y="1493"/>
                    <a:pt x="67" y="1493"/>
                    <a:pt x="67" y="1493"/>
                  </a:cubicBezTo>
                  <a:lnTo>
                    <a:pt x="67" y="1493"/>
                  </a:lnTo>
                  <a:cubicBezTo>
                    <a:pt x="0" y="1285"/>
                    <a:pt x="0" y="1285"/>
                    <a:pt x="0" y="1285"/>
                  </a:cubicBezTo>
                  <a:moveTo>
                    <a:pt x="4056" y="0"/>
                  </a:moveTo>
                  <a:lnTo>
                    <a:pt x="4056" y="0"/>
                  </a:lnTo>
                  <a:cubicBezTo>
                    <a:pt x="3905" y="68"/>
                    <a:pt x="3743" y="136"/>
                    <a:pt x="3576" y="205"/>
                  </a:cubicBezTo>
                  <a:cubicBezTo>
                    <a:pt x="3728" y="319"/>
                    <a:pt x="3728" y="319"/>
                    <a:pt x="3728" y="319"/>
                  </a:cubicBezTo>
                  <a:cubicBezTo>
                    <a:pt x="3201" y="486"/>
                    <a:pt x="3201" y="486"/>
                    <a:pt x="3201" y="486"/>
                  </a:cubicBezTo>
                  <a:cubicBezTo>
                    <a:pt x="3084" y="399"/>
                    <a:pt x="3084" y="399"/>
                    <a:pt x="3084" y="399"/>
                  </a:cubicBezTo>
                  <a:cubicBezTo>
                    <a:pt x="2921" y="461"/>
                    <a:pt x="2752" y="521"/>
                    <a:pt x="2581" y="582"/>
                  </a:cubicBezTo>
                  <a:cubicBezTo>
                    <a:pt x="2579" y="584"/>
                    <a:pt x="2579" y="584"/>
                    <a:pt x="2577" y="584"/>
                  </a:cubicBezTo>
                  <a:cubicBezTo>
                    <a:pt x="2674" y="658"/>
                    <a:pt x="2674" y="658"/>
                    <a:pt x="2674" y="658"/>
                  </a:cubicBezTo>
                  <a:cubicBezTo>
                    <a:pt x="2149" y="825"/>
                    <a:pt x="2149" y="825"/>
                    <a:pt x="2149" y="825"/>
                  </a:cubicBezTo>
                  <a:cubicBezTo>
                    <a:pt x="2060" y="759"/>
                    <a:pt x="2060" y="759"/>
                    <a:pt x="2060" y="759"/>
                  </a:cubicBezTo>
                  <a:cubicBezTo>
                    <a:pt x="1877" y="819"/>
                    <a:pt x="1700" y="873"/>
                    <a:pt x="1527" y="926"/>
                  </a:cubicBezTo>
                  <a:cubicBezTo>
                    <a:pt x="1620" y="994"/>
                    <a:pt x="1620" y="994"/>
                    <a:pt x="1620" y="994"/>
                  </a:cubicBezTo>
                  <a:cubicBezTo>
                    <a:pt x="1095" y="1162"/>
                    <a:pt x="1095" y="1162"/>
                    <a:pt x="1095" y="1162"/>
                  </a:cubicBezTo>
                  <a:cubicBezTo>
                    <a:pt x="980" y="1077"/>
                    <a:pt x="980" y="1077"/>
                    <a:pt x="980" y="1077"/>
                  </a:cubicBezTo>
                  <a:cubicBezTo>
                    <a:pt x="833" y="1115"/>
                    <a:pt x="691" y="1150"/>
                    <a:pt x="558" y="1180"/>
                  </a:cubicBezTo>
                  <a:cubicBezTo>
                    <a:pt x="603" y="1320"/>
                    <a:pt x="603" y="1320"/>
                    <a:pt x="603" y="1320"/>
                  </a:cubicBezTo>
                  <a:cubicBezTo>
                    <a:pt x="67" y="1493"/>
                    <a:pt x="67" y="1493"/>
                    <a:pt x="67" y="1493"/>
                  </a:cubicBezTo>
                  <a:cubicBezTo>
                    <a:pt x="4624" y="32"/>
                    <a:pt x="4624" y="32"/>
                    <a:pt x="4624" y="32"/>
                  </a:cubicBezTo>
                  <a:cubicBezTo>
                    <a:pt x="4255" y="150"/>
                    <a:pt x="4255" y="150"/>
                    <a:pt x="4255" y="150"/>
                  </a:cubicBezTo>
                  <a:cubicBezTo>
                    <a:pt x="4056" y="0"/>
                    <a:pt x="4056" y="0"/>
                    <a:pt x="4056" y="0"/>
                  </a:cubicBezTo>
                  <a:close/>
                </a:path>
              </a:pathLst>
            </a:custGeom>
            <a:solidFill>
              <a:srgbClr val="30183E">
                <a:alpha val="26420"/>
              </a:srgbClr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1219320" y="2913840"/>
              <a:ext cx="217080" cy="112680"/>
            </a:xfrm>
            <a:custGeom>
              <a:rect b="b" l="l" r="r" t="t"/>
              <a:pathLst>
                <a:path extrusionOk="0" h="313" w="603">
                  <a:moveTo>
                    <a:pt x="189" y="229"/>
                  </a:moveTo>
                  <a:lnTo>
                    <a:pt x="189" y="229"/>
                  </a:lnTo>
                  <a:cubicBezTo>
                    <a:pt x="158" y="229"/>
                    <a:pt x="127" y="210"/>
                    <a:pt x="117" y="177"/>
                  </a:cubicBezTo>
                  <a:cubicBezTo>
                    <a:pt x="105" y="138"/>
                    <a:pt x="127" y="95"/>
                    <a:pt x="166" y="83"/>
                  </a:cubicBezTo>
                  <a:cubicBezTo>
                    <a:pt x="174" y="79"/>
                    <a:pt x="181" y="79"/>
                    <a:pt x="189" y="79"/>
                  </a:cubicBezTo>
                  <a:cubicBezTo>
                    <a:pt x="220" y="79"/>
                    <a:pt x="249" y="99"/>
                    <a:pt x="261" y="132"/>
                  </a:cubicBezTo>
                  <a:cubicBezTo>
                    <a:pt x="273" y="171"/>
                    <a:pt x="251" y="214"/>
                    <a:pt x="212" y="225"/>
                  </a:cubicBezTo>
                  <a:cubicBezTo>
                    <a:pt x="205" y="227"/>
                    <a:pt x="197" y="229"/>
                    <a:pt x="189" y="229"/>
                  </a:cubicBezTo>
                  <a:moveTo>
                    <a:pt x="558" y="0"/>
                  </a:moveTo>
                  <a:lnTo>
                    <a:pt x="558" y="0"/>
                  </a:lnTo>
                  <a:cubicBezTo>
                    <a:pt x="516" y="9"/>
                    <a:pt x="475" y="17"/>
                    <a:pt x="434" y="27"/>
                  </a:cubicBezTo>
                  <a:cubicBezTo>
                    <a:pt x="448" y="35"/>
                    <a:pt x="459" y="48"/>
                    <a:pt x="465" y="66"/>
                  </a:cubicBezTo>
                  <a:cubicBezTo>
                    <a:pt x="477" y="105"/>
                    <a:pt x="455" y="147"/>
                    <a:pt x="417" y="159"/>
                  </a:cubicBezTo>
                  <a:cubicBezTo>
                    <a:pt x="409" y="163"/>
                    <a:pt x="401" y="163"/>
                    <a:pt x="393" y="163"/>
                  </a:cubicBezTo>
                  <a:cubicBezTo>
                    <a:pt x="362" y="163"/>
                    <a:pt x="333" y="144"/>
                    <a:pt x="321" y="110"/>
                  </a:cubicBezTo>
                  <a:cubicBezTo>
                    <a:pt x="315" y="89"/>
                    <a:pt x="319" y="66"/>
                    <a:pt x="331" y="48"/>
                  </a:cubicBezTo>
                  <a:cubicBezTo>
                    <a:pt x="210" y="72"/>
                    <a:pt x="102" y="91"/>
                    <a:pt x="0" y="105"/>
                  </a:cubicBezTo>
                  <a:cubicBezTo>
                    <a:pt x="67" y="313"/>
                    <a:pt x="67" y="313"/>
                    <a:pt x="67" y="313"/>
                  </a:cubicBezTo>
                  <a:cubicBezTo>
                    <a:pt x="603" y="140"/>
                    <a:pt x="603" y="140"/>
                    <a:pt x="603" y="140"/>
                  </a:cubicBezTo>
                  <a:cubicBezTo>
                    <a:pt x="558" y="0"/>
                    <a:pt x="558" y="0"/>
                    <a:pt x="558" y="0"/>
                  </a:cubicBezTo>
                  <a:close/>
                </a:path>
              </a:pathLst>
            </a:custGeom>
            <a:solidFill>
              <a:srgbClr val="30183E">
                <a:alpha val="26420"/>
              </a:srgbClr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1260360" y="2942280"/>
              <a:ext cx="54000" cy="54000"/>
            </a:xfrm>
            <a:custGeom>
              <a:rect b="b" l="l" r="r" t="t"/>
              <a:pathLst>
                <a:path extrusionOk="0" h="150" w="150">
                  <a:moveTo>
                    <a:pt x="75" y="0"/>
                  </a:moveTo>
                  <a:lnTo>
                    <a:pt x="75" y="0"/>
                  </a:lnTo>
                  <a:cubicBezTo>
                    <a:pt x="67" y="0"/>
                    <a:pt x="60" y="0"/>
                    <a:pt x="52" y="4"/>
                  </a:cubicBezTo>
                  <a:cubicBezTo>
                    <a:pt x="13" y="16"/>
                    <a:pt x="-9" y="59"/>
                    <a:pt x="3" y="98"/>
                  </a:cubicBezTo>
                  <a:cubicBezTo>
                    <a:pt x="13" y="131"/>
                    <a:pt x="44" y="150"/>
                    <a:pt x="75" y="150"/>
                  </a:cubicBezTo>
                  <a:cubicBezTo>
                    <a:pt x="83" y="150"/>
                    <a:pt x="91" y="148"/>
                    <a:pt x="98" y="146"/>
                  </a:cubicBezTo>
                  <a:cubicBezTo>
                    <a:pt x="137" y="135"/>
                    <a:pt x="159" y="92"/>
                    <a:pt x="147" y="53"/>
                  </a:cubicBezTo>
                  <a:cubicBezTo>
                    <a:pt x="135" y="20"/>
                    <a:pt x="106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9000" lIns="90000" spcFirstLastPara="1" rIns="90000" wrap="square" tIns="9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1333800" y="2923560"/>
              <a:ext cx="54000" cy="48960"/>
            </a:xfrm>
            <a:custGeom>
              <a:rect b="b" l="l" r="r" t="t"/>
              <a:pathLst>
                <a:path extrusionOk="0" h="136" w="150">
                  <a:moveTo>
                    <a:pt x="116" y="0"/>
                  </a:moveTo>
                  <a:lnTo>
                    <a:pt x="116" y="0"/>
                  </a:lnTo>
                  <a:cubicBezTo>
                    <a:pt x="81" y="6"/>
                    <a:pt x="46" y="13"/>
                    <a:pt x="13" y="21"/>
                  </a:cubicBezTo>
                  <a:cubicBezTo>
                    <a:pt x="1" y="39"/>
                    <a:pt x="-3" y="62"/>
                    <a:pt x="3" y="83"/>
                  </a:cubicBezTo>
                  <a:cubicBezTo>
                    <a:pt x="15" y="117"/>
                    <a:pt x="44" y="136"/>
                    <a:pt x="75" y="136"/>
                  </a:cubicBezTo>
                  <a:cubicBezTo>
                    <a:pt x="83" y="136"/>
                    <a:pt x="91" y="136"/>
                    <a:pt x="99" y="132"/>
                  </a:cubicBezTo>
                  <a:cubicBezTo>
                    <a:pt x="137" y="120"/>
                    <a:pt x="159" y="78"/>
                    <a:pt x="147" y="39"/>
                  </a:cubicBezTo>
                  <a:cubicBezTo>
                    <a:pt x="141" y="21"/>
                    <a:pt x="130" y="8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3950" lIns="90000" spcFirstLastPara="1" rIns="90000" wrap="square" tIns="3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1572120" y="2822400"/>
              <a:ext cx="230400" cy="84960"/>
            </a:xfrm>
            <a:custGeom>
              <a:rect b="b" l="l" r="r" t="t"/>
              <a:pathLst>
                <a:path extrusionOk="0" h="236" w="640">
                  <a:moveTo>
                    <a:pt x="547" y="0"/>
                  </a:moveTo>
                  <a:lnTo>
                    <a:pt x="547" y="0"/>
                  </a:lnTo>
                  <a:cubicBezTo>
                    <a:pt x="356" y="56"/>
                    <a:pt x="173" y="106"/>
                    <a:pt x="0" y="151"/>
                  </a:cubicBezTo>
                  <a:cubicBezTo>
                    <a:pt x="115" y="236"/>
                    <a:pt x="115" y="236"/>
                    <a:pt x="115" y="236"/>
                  </a:cubicBezTo>
                  <a:cubicBezTo>
                    <a:pt x="640" y="68"/>
                    <a:pt x="640" y="68"/>
                    <a:pt x="640" y="68"/>
                  </a:cubicBezTo>
                  <a:cubicBezTo>
                    <a:pt x="547" y="0"/>
                    <a:pt x="547" y="0"/>
                    <a:pt x="547" y="0"/>
                  </a:cubicBezTo>
                  <a:close/>
                </a:path>
              </a:pathLst>
            </a:custGeom>
            <a:solidFill>
              <a:srgbClr val="30183E">
                <a:alpha val="26420"/>
              </a:srgbClr>
            </a:solidFill>
            <a:ln>
              <a:noFill/>
            </a:ln>
          </p:spPr>
          <p:txBody>
            <a:bodyPr anchorCtr="1" anchor="ctr" bIns="39950" lIns="90000" spcFirstLastPara="1" rIns="90000" wrap="square" tIns="39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1960920" y="2699280"/>
              <a:ext cx="221040" cy="86760"/>
            </a:xfrm>
            <a:custGeom>
              <a:rect b="b" l="l" r="r" t="t"/>
              <a:pathLst>
                <a:path extrusionOk="0" h="241" w="614">
                  <a:moveTo>
                    <a:pt x="517" y="0"/>
                  </a:moveTo>
                  <a:lnTo>
                    <a:pt x="517" y="0"/>
                  </a:lnTo>
                  <a:cubicBezTo>
                    <a:pt x="342" y="62"/>
                    <a:pt x="169" y="120"/>
                    <a:pt x="0" y="175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614" y="74"/>
                    <a:pt x="614" y="74"/>
                    <a:pt x="614" y="74"/>
                  </a:cubicBezTo>
                  <a:cubicBezTo>
                    <a:pt x="517" y="0"/>
                    <a:pt x="517" y="0"/>
                    <a:pt x="517" y="0"/>
                  </a:cubicBezTo>
                  <a:close/>
                </a:path>
              </a:pathLst>
            </a:custGeom>
            <a:solidFill>
              <a:srgbClr val="30183E">
                <a:alpha val="26420"/>
              </a:srgbClr>
            </a:solidFill>
            <a:ln>
              <a:noFill/>
            </a:ln>
          </p:spPr>
          <p:txBody>
            <a:bodyPr anchorCtr="1" anchor="ctr" bIns="41750" lIns="90000" spcFirstLastPara="1" rIns="90000" wrap="square" tIns="417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2329560" y="2562840"/>
              <a:ext cx="231840" cy="101160"/>
            </a:xfrm>
            <a:custGeom>
              <a:rect b="b" l="l" r="r" t="t"/>
              <a:pathLst>
                <a:path extrusionOk="0" h="281" w="644">
                  <a:moveTo>
                    <a:pt x="492" y="0"/>
                  </a:moveTo>
                  <a:lnTo>
                    <a:pt x="492" y="0"/>
                  </a:lnTo>
                  <a:cubicBezTo>
                    <a:pt x="335" y="66"/>
                    <a:pt x="169" y="130"/>
                    <a:pt x="0" y="194"/>
                  </a:cubicBezTo>
                  <a:cubicBezTo>
                    <a:pt x="117" y="281"/>
                    <a:pt x="117" y="281"/>
                    <a:pt x="117" y="281"/>
                  </a:cubicBezTo>
                  <a:cubicBezTo>
                    <a:pt x="644" y="114"/>
                    <a:pt x="644" y="114"/>
                    <a:pt x="644" y="114"/>
                  </a:cubicBezTo>
                  <a:cubicBezTo>
                    <a:pt x="492" y="0"/>
                    <a:pt x="492" y="0"/>
                    <a:pt x="492" y="0"/>
                  </a:cubicBezTo>
                  <a:close/>
                </a:path>
              </a:pathLst>
            </a:custGeom>
            <a:solidFill>
              <a:srgbClr val="30183E">
                <a:alpha val="26420"/>
              </a:srgbClr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2679480" y="2411640"/>
              <a:ext cx="261360" cy="131400"/>
            </a:xfrm>
            <a:custGeom>
              <a:rect b="b" l="l" r="r" t="t"/>
              <a:pathLst>
                <a:path extrusionOk="0" h="365" w="726">
                  <a:moveTo>
                    <a:pt x="463" y="0"/>
                  </a:moveTo>
                  <a:lnTo>
                    <a:pt x="463" y="0"/>
                  </a:lnTo>
                  <a:cubicBezTo>
                    <a:pt x="321" y="70"/>
                    <a:pt x="166" y="141"/>
                    <a:pt x="0" y="215"/>
                  </a:cubicBezTo>
                  <a:cubicBezTo>
                    <a:pt x="199" y="365"/>
                    <a:pt x="199" y="365"/>
                    <a:pt x="199" y="365"/>
                  </a:cubicBezTo>
                  <a:cubicBezTo>
                    <a:pt x="568" y="247"/>
                    <a:pt x="568" y="247"/>
                    <a:pt x="568" y="247"/>
                  </a:cubicBezTo>
                  <a:cubicBezTo>
                    <a:pt x="726" y="196"/>
                    <a:pt x="726" y="196"/>
                    <a:pt x="726" y="196"/>
                  </a:cubicBezTo>
                  <a:cubicBezTo>
                    <a:pt x="463" y="0"/>
                    <a:pt x="463" y="0"/>
                    <a:pt x="463" y="0"/>
                  </a:cubicBezTo>
                  <a:close/>
                </a:path>
              </a:pathLst>
            </a:custGeom>
            <a:solidFill>
              <a:srgbClr val="30183E">
                <a:alpha val="26420"/>
              </a:srgbClr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p27"/>
          <p:cNvSpPr txBox="1"/>
          <p:nvPr/>
        </p:nvSpPr>
        <p:spPr>
          <a:xfrm>
            <a:off x="609075" y="1217750"/>
            <a:ext cx="3620700" cy="20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Summary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Analyzed the IMDB dataset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Explored the factors of successful</a:t>
            </a:r>
            <a:r>
              <a:rPr b="1" lang="en">
                <a:solidFill>
                  <a:schemeClr val="dk1"/>
                </a:solidFill>
              </a:rPr>
              <a:t> movies and entertainment media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Identified the key trends in the show biz 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693700" y="3443100"/>
            <a:ext cx="3079200" cy="1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Headwinds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JSON </a:t>
            </a:r>
            <a:r>
              <a:rPr lang="en">
                <a:solidFill>
                  <a:schemeClr val="dk1"/>
                </a:solidFill>
              </a:rPr>
              <a:t>type objects in dataset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Type Inaccuracies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Missing Values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4779875" y="1296475"/>
            <a:ext cx="4161000" cy="22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nuphan"/>
                <a:ea typeface="Anuphan"/>
                <a:cs typeface="Anuphan"/>
                <a:sym typeface="Anuphan"/>
              </a:rPr>
              <a:t>Insights</a:t>
            </a:r>
            <a:endParaRPr b="1" sz="16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Comedy, Drama, and Documentary </a:t>
            </a:r>
            <a:r>
              <a:rPr lang="en"/>
              <a:t>are most produced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Action, Adventure, and Animation</a:t>
            </a:r>
            <a:r>
              <a:rPr lang="en"/>
              <a:t> tend to perform better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High-grossing films often release in peak seasons: </a:t>
            </a:r>
            <a:r>
              <a:rPr b="1" lang="en"/>
              <a:t>June and December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Telugu films and specific titles like </a:t>
            </a:r>
            <a:r>
              <a:rPr b="1" lang="en"/>
              <a:t>Pirates of the Caribbean</a:t>
            </a:r>
            <a:r>
              <a:rPr lang="en"/>
              <a:t> show regional popularity (like in Caribbean)</a:t>
            </a:r>
            <a:endParaRPr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cxnSp>
        <p:nvCxnSpPr>
          <p:cNvPr id="305" name="Google Shape;305;p27"/>
          <p:cNvCxnSpPr/>
          <p:nvPr/>
        </p:nvCxnSpPr>
        <p:spPr>
          <a:xfrm>
            <a:off x="4373675" y="1683475"/>
            <a:ext cx="0" cy="25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8"/>
          <p:cNvGrpSpPr/>
          <p:nvPr/>
        </p:nvGrpSpPr>
        <p:grpSpPr>
          <a:xfrm>
            <a:off x="2541566" y="156818"/>
            <a:ext cx="3212068" cy="3155338"/>
            <a:chOff x="409396" y="865016"/>
            <a:chExt cx="3817528" cy="4000175"/>
          </a:xfrm>
        </p:grpSpPr>
        <p:pic>
          <p:nvPicPr>
            <p:cNvPr id="311" name="Google Shape;311;p28"/>
            <p:cNvPicPr preferRelativeResize="0"/>
            <p:nvPr/>
          </p:nvPicPr>
          <p:blipFill rotWithShape="1">
            <a:blip r:embed="rId3">
              <a:alphaModFix/>
            </a:blip>
            <a:srcRect b="0" l="16631" r="16631" t="0"/>
            <a:stretch/>
          </p:blipFill>
          <p:spPr>
            <a:xfrm>
              <a:off x="635773" y="3384643"/>
              <a:ext cx="1757223" cy="14805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28"/>
            <p:cNvPicPr preferRelativeResize="0"/>
            <p:nvPr/>
          </p:nvPicPr>
          <p:blipFill rotWithShape="1">
            <a:blip r:embed="rId4">
              <a:alphaModFix/>
            </a:blip>
            <a:srcRect b="0" l="11053" r="11053" t="0"/>
            <a:stretch/>
          </p:blipFill>
          <p:spPr>
            <a:xfrm rot="-833932">
              <a:off x="594336" y="2110913"/>
              <a:ext cx="2566426" cy="185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28"/>
            <p:cNvPicPr preferRelativeResize="0"/>
            <p:nvPr/>
          </p:nvPicPr>
          <p:blipFill rotWithShape="1">
            <a:blip r:embed="rId5">
              <a:alphaModFix/>
            </a:blip>
            <a:srcRect b="0" l="26517" r="26522" t="0"/>
            <a:stretch/>
          </p:blipFill>
          <p:spPr>
            <a:xfrm>
              <a:off x="3411598" y="865016"/>
              <a:ext cx="582823" cy="697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4" name="Google Shape;314;p28"/>
            <p:cNvGrpSpPr/>
            <p:nvPr/>
          </p:nvGrpSpPr>
          <p:grpSpPr>
            <a:xfrm>
              <a:off x="3345704" y="3285549"/>
              <a:ext cx="426360" cy="377601"/>
              <a:chOff x="460576" y="1240674"/>
              <a:chExt cx="464748" cy="411599"/>
            </a:xfrm>
          </p:grpSpPr>
          <p:sp>
            <p:nvSpPr>
              <p:cNvPr id="315" name="Google Shape;315;p28"/>
              <p:cNvSpPr/>
              <p:nvPr/>
            </p:nvSpPr>
            <p:spPr>
              <a:xfrm>
                <a:off x="527995" y="1287763"/>
                <a:ext cx="285185" cy="278843"/>
              </a:xfrm>
              <a:custGeom>
                <a:rect b="b" l="l" r="r" t="t"/>
                <a:pathLst>
                  <a:path extrusionOk="0" h="2949" w="3016">
                    <a:moveTo>
                      <a:pt x="3002" y="1433"/>
                    </a:moveTo>
                    <a:lnTo>
                      <a:pt x="3002" y="1433"/>
                    </a:lnTo>
                    <a:cubicBezTo>
                      <a:pt x="2621" y="1413"/>
                      <a:pt x="2314" y="1147"/>
                      <a:pt x="2085" y="897"/>
                    </a:cubicBezTo>
                    <a:cubicBezTo>
                      <a:pt x="1837" y="649"/>
                      <a:pt x="1626" y="343"/>
                      <a:pt x="1531" y="0"/>
                    </a:cubicBezTo>
                    <a:lnTo>
                      <a:pt x="1531" y="0"/>
                    </a:lnTo>
                    <a:cubicBezTo>
                      <a:pt x="1531" y="0"/>
                      <a:pt x="1512" y="0"/>
                      <a:pt x="1492" y="0"/>
                    </a:cubicBezTo>
                    <a:cubicBezTo>
                      <a:pt x="1397" y="343"/>
                      <a:pt x="1206" y="629"/>
                      <a:pt x="956" y="858"/>
                    </a:cubicBezTo>
                    <a:cubicBezTo>
                      <a:pt x="824" y="992"/>
                      <a:pt x="670" y="1108"/>
                      <a:pt x="518" y="1203"/>
                    </a:cubicBezTo>
                    <a:cubicBezTo>
                      <a:pt x="366" y="1299"/>
                      <a:pt x="193" y="1394"/>
                      <a:pt x="21" y="1451"/>
                    </a:cubicBezTo>
                    <a:cubicBezTo>
                      <a:pt x="-18" y="1471"/>
                      <a:pt x="2" y="1528"/>
                      <a:pt x="39" y="1510"/>
                    </a:cubicBezTo>
                    <a:cubicBezTo>
                      <a:pt x="39" y="1510"/>
                      <a:pt x="39" y="1490"/>
                      <a:pt x="59" y="1490"/>
                    </a:cubicBezTo>
                    <a:cubicBezTo>
                      <a:pt x="288" y="1605"/>
                      <a:pt x="536" y="1719"/>
                      <a:pt x="747" y="1892"/>
                    </a:cubicBezTo>
                    <a:cubicBezTo>
                      <a:pt x="956" y="2064"/>
                      <a:pt x="1149" y="2273"/>
                      <a:pt x="1283" y="2503"/>
                    </a:cubicBezTo>
                    <a:cubicBezTo>
                      <a:pt x="1378" y="2637"/>
                      <a:pt x="1435" y="2771"/>
                      <a:pt x="1474" y="2923"/>
                    </a:cubicBezTo>
                    <a:cubicBezTo>
                      <a:pt x="1492" y="2961"/>
                      <a:pt x="1569" y="2961"/>
                      <a:pt x="1549" y="2904"/>
                    </a:cubicBezTo>
                    <a:lnTo>
                      <a:pt x="1549" y="2904"/>
                    </a:lnTo>
                    <a:cubicBezTo>
                      <a:pt x="1722" y="2216"/>
                      <a:pt x="2296" y="1642"/>
                      <a:pt x="2984" y="1490"/>
                    </a:cubicBezTo>
                    <a:lnTo>
                      <a:pt x="3002" y="1490"/>
                    </a:lnTo>
                    <a:cubicBezTo>
                      <a:pt x="3021" y="1490"/>
                      <a:pt x="3021" y="1433"/>
                      <a:pt x="3002" y="14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28"/>
              <p:cNvSpPr/>
              <p:nvPr/>
            </p:nvSpPr>
            <p:spPr>
              <a:xfrm>
                <a:off x="789540" y="1279158"/>
                <a:ext cx="135785" cy="132661"/>
              </a:xfrm>
              <a:custGeom>
                <a:rect b="b" l="l" r="r" t="t"/>
                <a:pathLst>
                  <a:path extrusionOk="0" h="1403" w="1436">
                    <a:moveTo>
                      <a:pt x="1422" y="683"/>
                    </a:moveTo>
                    <a:lnTo>
                      <a:pt x="1422" y="683"/>
                    </a:lnTo>
                    <a:cubicBezTo>
                      <a:pt x="1249" y="683"/>
                      <a:pt x="1097" y="549"/>
                      <a:pt x="981" y="434"/>
                    </a:cubicBezTo>
                    <a:cubicBezTo>
                      <a:pt x="868" y="320"/>
                      <a:pt x="772" y="166"/>
                      <a:pt x="734" y="14"/>
                    </a:cubicBezTo>
                    <a:lnTo>
                      <a:pt x="734" y="14"/>
                    </a:lnTo>
                    <a:cubicBezTo>
                      <a:pt x="714" y="-5"/>
                      <a:pt x="714" y="-5"/>
                      <a:pt x="714" y="14"/>
                    </a:cubicBezTo>
                    <a:cubicBezTo>
                      <a:pt x="657" y="166"/>
                      <a:pt x="581" y="300"/>
                      <a:pt x="447" y="415"/>
                    </a:cubicBezTo>
                    <a:cubicBezTo>
                      <a:pt x="389" y="472"/>
                      <a:pt x="313" y="529"/>
                      <a:pt x="236" y="568"/>
                    </a:cubicBezTo>
                    <a:cubicBezTo>
                      <a:pt x="180" y="625"/>
                      <a:pt x="84" y="663"/>
                      <a:pt x="7" y="702"/>
                    </a:cubicBezTo>
                    <a:cubicBezTo>
                      <a:pt x="-11" y="702"/>
                      <a:pt x="7" y="720"/>
                      <a:pt x="25" y="720"/>
                    </a:cubicBezTo>
                    <a:lnTo>
                      <a:pt x="25" y="720"/>
                    </a:lnTo>
                    <a:cubicBezTo>
                      <a:pt x="141" y="759"/>
                      <a:pt x="255" y="815"/>
                      <a:pt x="352" y="893"/>
                    </a:cubicBezTo>
                    <a:cubicBezTo>
                      <a:pt x="447" y="988"/>
                      <a:pt x="543" y="1083"/>
                      <a:pt x="618" y="1199"/>
                    </a:cubicBezTo>
                    <a:cubicBezTo>
                      <a:pt x="657" y="1256"/>
                      <a:pt x="677" y="1313"/>
                      <a:pt x="695" y="1390"/>
                    </a:cubicBezTo>
                    <a:cubicBezTo>
                      <a:pt x="714" y="1408"/>
                      <a:pt x="734" y="1408"/>
                      <a:pt x="734" y="1390"/>
                    </a:cubicBezTo>
                    <a:lnTo>
                      <a:pt x="734" y="1390"/>
                    </a:lnTo>
                    <a:cubicBezTo>
                      <a:pt x="811" y="1065"/>
                      <a:pt x="1097" y="779"/>
                      <a:pt x="1422" y="702"/>
                    </a:cubicBezTo>
                    <a:lnTo>
                      <a:pt x="1422" y="702"/>
                    </a:lnTo>
                    <a:cubicBezTo>
                      <a:pt x="1440" y="702"/>
                      <a:pt x="1440" y="683"/>
                      <a:pt x="1422" y="6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28"/>
              <p:cNvSpPr/>
              <p:nvPr/>
            </p:nvSpPr>
            <p:spPr>
              <a:xfrm>
                <a:off x="476272" y="1240674"/>
                <a:ext cx="107512" cy="104861"/>
              </a:xfrm>
              <a:custGeom>
                <a:rect b="b" l="l" r="r" t="t"/>
                <a:pathLst>
                  <a:path extrusionOk="0" h="1109" w="1137">
                    <a:moveTo>
                      <a:pt x="1122" y="534"/>
                    </a:moveTo>
                    <a:lnTo>
                      <a:pt x="1122" y="534"/>
                    </a:lnTo>
                    <a:cubicBezTo>
                      <a:pt x="988" y="534"/>
                      <a:pt x="874" y="421"/>
                      <a:pt x="779" y="344"/>
                    </a:cubicBezTo>
                    <a:cubicBezTo>
                      <a:pt x="683" y="248"/>
                      <a:pt x="606" y="134"/>
                      <a:pt x="586" y="0"/>
                    </a:cubicBezTo>
                    <a:lnTo>
                      <a:pt x="568" y="0"/>
                    </a:lnTo>
                    <a:lnTo>
                      <a:pt x="568" y="0"/>
                    </a:lnTo>
                    <a:cubicBezTo>
                      <a:pt x="529" y="134"/>
                      <a:pt x="454" y="230"/>
                      <a:pt x="356" y="325"/>
                    </a:cubicBezTo>
                    <a:cubicBezTo>
                      <a:pt x="300" y="364"/>
                      <a:pt x="243" y="421"/>
                      <a:pt x="186" y="459"/>
                    </a:cubicBezTo>
                    <a:cubicBezTo>
                      <a:pt x="127" y="477"/>
                      <a:pt x="70" y="516"/>
                      <a:pt x="13" y="555"/>
                    </a:cubicBezTo>
                    <a:cubicBezTo>
                      <a:pt x="-5" y="555"/>
                      <a:pt x="-5" y="573"/>
                      <a:pt x="13" y="573"/>
                    </a:cubicBezTo>
                    <a:lnTo>
                      <a:pt x="13" y="555"/>
                    </a:lnTo>
                    <a:cubicBezTo>
                      <a:pt x="109" y="611"/>
                      <a:pt x="204" y="650"/>
                      <a:pt x="281" y="707"/>
                    </a:cubicBezTo>
                    <a:cubicBezTo>
                      <a:pt x="356" y="764"/>
                      <a:pt x="434" y="861"/>
                      <a:pt x="490" y="936"/>
                    </a:cubicBezTo>
                    <a:cubicBezTo>
                      <a:pt x="511" y="993"/>
                      <a:pt x="529" y="1052"/>
                      <a:pt x="549" y="1109"/>
                    </a:cubicBezTo>
                    <a:cubicBezTo>
                      <a:pt x="568" y="1109"/>
                      <a:pt x="586" y="1109"/>
                      <a:pt x="586" y="1090"/>
                    </a:cubicBezTo>
                    <a:lnTo>
                      <a:pt x="586" y="1090"/>
                    </a:lnTo>
                    <a:cubicBezTo>
                      <a:pt x="645" y="841"/>
                      <a:pt x="874" y="611"/>
                      <a:pt x="1122" y="555"/>
                    </a:cubicBezTo>
                    <a:lnTo>
                      <a:pt x="1122" y="555"/>
                    </a:lnTo>
                    <a:cubicBezTo>
                      <a:pt x="1142" y="555"/>
                      <a:pt x="1142" y="534"/>
                      <a:pt x="1122" y="5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28"/>
              <p:cNvSpPr/>
              <p:nvPr/>
            </p:nvSpPr>
            <p:spPr>
              <a:xfrm>
                <a:off x="766751" y="1493704"/>
                <a:ext cx="72242" cy="72335"/>
              </a:xfrm>
              <a:custGeom>
                <a:rect b="b" l="l" r="r" t="t"/>
                <a:pathLst>
                  <a:path extrusionOk="0" h="765" w="764">
                    <a:moveTo>
                      <a:pt x="764" y="381"/>
                    </a:moveTo>
                    <a:lnTo>
                      <a:pt x="764" y="381"/>
                    </a:lnTo>
                    <a:cubicBezTo>
                      <a:pt x="668" y="363"/>
                      <a:pt x="593" y="306"/>
                      <a:pt x="534" y="229"/>
                    </a:cubicBezTo>
                    <a:cubicBezTo>
                      <a:pt x="477" y="172"/>
                      <a:pt x="421" y="95"/>
                      <a:pt x="400" y="20"/>
                    </a:cubicBezTo>
                    <a:lnTo>
                      <a:pt x="400" y="0"/>
                    </a:lnTo>
                    <a:cubicBezTo>
                      <a:pt x="400" y="0"/>
                      <a:pt x="382" y="0"/>
                      <a:pt x="382" y="20"/>
                    </a:cubicBezTo>
                    <a:cubicBezTo>
                      <a:pt x="364" y="95"/>
                      <a:pt x="305" y="172"/>
                      <a:pt x="248" y="229"/>
                    </a:cubicBezTo>
                    <a:cubicBezTo>
                      <a:pt x="209" y="268"/>
                      <a:pt x="171" y="286"/>
                      <a:pt x="134" y="325"/>
                    </a:cubicBezTo>
                    <a:cubicBezTo>
                      <a:pt x="96" y="345"/>
                      <a:pt x="57" y="363"/>
                      <a:pt x="0" y="381"/>
                    </a:cubicBezTo>
                    <a:cubicBezTo>
                      <a:pt x="0" y="381"/>
                      <a:pt x="0" y="402"/>
                      <a:pt x="19" y="402"/>
                    </a:cubicBezTo>
                    <a:lnTo>
                      <a:pt x="19" y="402"/>
                    </a:lnTo>
                    <a:cubicBezTo>
                      <a:pt x="76" y="420"/>
                      <a:pt x="134" y="459"/>
                      <a:pt x="191" y="497"/>
                    </a:cubicBezTo>
                    <a:cubicBezTo>
                      <a:pt x="248" y="536"/>
                      <a:pt x="305" y="593"/>
                      <a:pt x="325" y="649"/>
                    </a:cubicBezTo>
                    <a:cubicBezTo>
                      <a:pt x="364" y="688"/>
                      <a:pt x="364" y="726"/>
                      <a:pt x="382" y="765"/>
                    </a:cubicBezTo>
                    <a:lnTo>
                      <a:pt x="400" y="765"/>
                    </a:lnTo>
                    <a:lnTo>
                      <a:pt x="400" y="745"/>
                    </a:lnTo>
                    <a:cubicBezTo>
                      <a:pt x="439" y="574"/>
                      <a:pt x="593" y="420"/>
                      <a:pt x="764" y="3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28"/>
              <p:cNvSpPr/>
              <p:nvPr/>
            </p:nvSpPr>
            <p:spPr>
              <a:xfrm>
                <a:off x="730536" y="1598472"/>
                <a:ext cx="36216" cy="36309"/>
              </a:xfrm>
              <a:custGeom>
                <a:rect b="b" l="l" r="r" t="t"/>
                <a:pathLst>
                  <a:path extrusionOk="0" h="384" w="383">
                    <a:moveTo>
                      <a:pt x="383" y="191"/>
                    </a:moveTo>
                    <a:lnTo>
                      <a:pt x="383" y="191"/>
                    </a:lnTo>
                    <a:cubicBezTo>
                      <a:pt x="345" y="191"/>
                      <a:pt x="306" y="154"/>
                      <a:pt x="268" y="116"/>
                    </a:cubicBezTo>
                    <a:cubicBezTo>
                      <a:pt x="229" y="96"/>
                      <a:pt x="211" y="59"/>
                      <a:pt x="191" y="0"/>
                    </a:cubicBezTo>
                    <a:lnTo>
                      <a:pt x="191" y="0"/>
                    </a:lnTo>
                    <a:lnTo>
                      <a:pt x="191" y="0"/>
                    </a:lnTo>
                    <a:cubicBezTo>
                      <a:pt x="172" y="59"/>
                      <a:pt x="154" y="96"/>
                      <a:pt x="115" y="116"/>
                    </a:cubicBezTo>
                    <a:cubicBezTo>
                      <a:pt x="95" y="134"/>
                      <a:pt x="77" y="154"/>
                      <a:pt x="59" y="154"/>
                    </a:cubicBezTo>
                    <a:cubicBezTo>
                      <a:pt x="38" y="173"/>
                      <a:pt x="20" y="191"/>
                      <a:pt x="0" y="191"/>
                    </a:cubicBezTo>
                    <a:lnTo>
                      <a:pt x="0" y="191"/>
                    </a:lnTo>
                    <a:lnTo>
                      <a:pt x="0" y="191"/>
                    </a:lnTo>
                    <a:cubicBezTo>
                      <a:pt x="38" y="211"/>
                      <a:pt x="59" y="230"/>
                      <a:pt x="95" y="250"/>
                    </a:cubicBezTo>
                    <a:cubicBezTo>
                      <a:pt x="115" y="268"/>
                      <a:pt x="154" y="286"/>
                      <a:pt x="172" y="325"/>
                    </a:cubicBezTo>
                    <a:cubicBezTo>
                      <a:pt x="172" y="345"/>
                      <a:pt x="191" y="363"/>
                      <a:pt x="191" y="384"/>
                    </a:cubicBezTo>
                    <a:lnTo>
                      <a:pt x="191" y="384"/>
                    </a:lnTo>
                    <a:lnTo>
                      <a:pt x="191" y="384"/>
                    </a:lnTo>
                    <a:cubicBezTo>
                      <a:pt x="211" y="286"/>
                      <a:pt x="288" y="211"/>
                      <a:pt x="383" y="1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28"/>
              <p:cNvSpPr/>
              <p:nvPr/>
            </p:nvSpPr>
            <p:spPr>
              <a:xfrm>
                <a:off x="460576" y="1520747"/>
                <a:ext cx="135785" cy="131526"/>
              </a:xfrm>
              <a:custGeom>
                <a:rect b="b" l="l" r="r" t="t"/>
                <a:pathLst>
                  <a:path extrusionOk="0" h="1391" w="1436">
                    <a:moveTo>
                      <a:pt x="1422" y="670"/>
                    </a:moveTo>
                    <a:lnTo>
                      <a:pt x="1422" y="670"/>
                    </a:lnTo>
                    <a:cubicBezTo>
                      <a:pt x="1249" y="670"/>
                      <a:pt x="1097" y="536"/>
                      <a:pt x="981" y="422"/>
                    </a:cubicBezTo>
                    <a:cubicBezTo>
                      <a:pt x="867" y="307"/>
                      <a:pt x="772" y="154"/>
                      <a:pt x="734" y="0"/>
                    </a:cubicBezTo>
                    <a:lnTo>
                      <a:pt x="734" y="0"/>
                    </a:lnTo>
                    <a:cubicBezTo>
                      <a:pt x="715" y="0"/>
                      <a:pt x="715" y="0"/>
                      <a:pt x="715" y="0"/>
                    </a:cubicBezTo>
                    <a:cubicBezTo>
                      <a:pt x="656" y="154"/>
                      <a:pt x="561" y="307"/>
                      <a:pt x="447" y="402"/>
                    </a:cubicBezTo>
                    <a:cubicBezTo>
                      <a:pt x="390" y="459"/>
                      <a:pt x="313" y="518"/>
                      <a:pt x="236" y="554"/>
                    </a:cubicBezTo>
                    <a:cubicBezTo>
                      <a:pt x="161" y="613"/>
                      <a:pt x="84" y="651"/>
                      <a:pt x="7" y="688"/>
                    </a:cubicBezTo>
                    <a:cubicBezTo>
                      <a:pt x="-11" y="688"/>
                      <a:pt x="7" y="727"/>
                      <a:pt x="27" y="708"/>
                    </a:cubicBezTo>
                    <a:lnTo>
                      <a:pt x="27" y="708"/>
                    </a:lnTo>
                    <a:cubicBezTo>
                      <a:pt x="141" y="765"/>
                      <a:pt x="256" y="804"/>
                      <a:pt x="352" y="899"/>
                    </a:cubicBezTo>
                    <a:cubicBezTo>
                      <a:pt x="447" y="976"/>
                      <a:pt x="543" y="1072"/>
                      <a:pt x="600" y="1185"/>
                    </a:cubicBezTo>
                    <a:cubicBezTo>
                      <a:pt x="638" y="1242"/>
                      <a:pt x="677" y="1319"/>
                      <a:pt x="695" y="1376"/>
                    </a:cubicBezTo>
                    <a:cubicBezTo>
                      <a:pt x="715" y="1397"/>
                      <a:pt x="734" y="1397"/>
                      <a:pt x="734" y="1376"/>
                    </a:cubicBezTo>
                    <a:lnTo>
                      <a:pt x="734" y="1376"/>
                    </a:lnTo>
                    <a:cubicBezTo>
                      <a:pt x="811" y="1052"/>
                      <a:pt x="1097" y="765"/>
                      <a:pt x="1422" y="708"/>
                    </a:cubicBezTo>
                    <a:lnTo>
                      <a:pt x="1422" y="708"/>
                    </a:lnTo>
                    <a:cubicBezTo>
                      <a:pt x="1440" y="708"/>
                      <a:pt x="1440" y="670"/>
                      <a:pt x="1422" y="6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21" name="Google Shape;321;p28"/>
            <p:cNvPicPr preferRelativeResize="0"/>
            <p:nvPr/>
          </p:nvPicPr>
          <p:blipFill rotWithShape="1">
            <a:blip r:embed="rId6">
              <a:alphaModFix/>
            </a:blip>
            <a:srcRect b="0" l="16216" r="16216" t="0"/>
            <a:stretch/>
          </p:blipFill>
          <p:spPr>
            <a:xfrm>
              <a:off x="2255624" y="1664629"/>
              <a:ext cx="1971300" cy="2917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8"/>
            <p:cNvPicPr preferRelativeResize="0"/>
            <p:nvPr/>
          </p:nvPicPr>
          <p:blipFill rotWithShape="1">
            <a:blip r:embed="rId7">
              <a:alphaModFix/>
            </a:blip>
            <a:srcRect b="0" l="21287" r="21287" t="0"/>
            <a:stretch/>
          </p:blipFill>
          <p:spPr>
            <a:xfrm>
              <a:off x="853676" y="2056265"/>
              <a:ext cx="1401959" cy="2441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8"/>
            <p:cNvPicPr preferRelativeResize="0"/>
            <p:nvPr/>
          </p:nvPicPr>
          <p:blipFill rotWithShape="1">
            <a:blip r:embed="rId8">
              <a:alphaModFix/>
            </a:blip>
            <a:srcRect b="9651" l="7185" r="7176" t="9651"/>
            <a:stretch/>
          </p:blipFill>
          <p:spPr>
            <a:xfrm>
              <a:off x="1164771" y="1013195"/>
              <a:ext cx="1228230" cy="1157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p28"/>
          <p:cNvSpPr txBox="1"/>
          <p:nvPr/>
        </p:nvSpPr>
        <p:spPr>
          <a:xfrm>
            <a:off x="4891950" y="1904850"/>
            <a:ext cx="3606600" cy="24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325" name="Google Shape;325;p28"/>
          <p:cNvSpPr txBox="1"/>
          <p:nvPr/>
        </p:nvSpPr>
        <p:spPr>
          <a:xfrm>
            <a:off x="1410400" y="3476875"/>
            <a:ext cx="75777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Data Cleanup &amp; Mapping</a:t>
            </a:r>
            <a:endParaRPr sz="4800">
              <a:solidFill>
                <a:schemeClr val="dk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326" name="Google Shape;326;p28"/>
          <p:cNvSpPr txBox="1"/>
          <p:nvPr>
            <p:ph idx="4294967295" type="title"/>
          </p:nvPr>
        </p:nvSpPr>
        <p:spPr>
          <a:xfrm>
            <a:off x="113900" y="3426800"/>
            <a:ext cx="1081500" cy="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02</a:t>
            </a:r>
            <a:endParaRPr sz="5300"/>
          </a:p>
        </p:txBody>
      </p:sp>
      <p:cxnSp>
        <p:nvCxnSpPr>
          <p:cNvPr id="327" name="Google Shape;327;p28"/>
          <p:cNvCxnSpPr/>
          <p:nvPr/>
        </p:nvCxnSpPr>
        <p:spPr>
          <a:xfrm flipH="1" rot="10800000">
            <a:off x="1410400" y="3521000"/>
            <a:ext cx="3600" cy="84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"/>
          <p:cNvSpPr txBox="1"/>
          <p:nvPr>
            <p:ph type="title"/>
          </p:nvPr>
        </p:nvSpPr>
        <p:spPr>
          <a:xfrm>
            <a:off x="713225" y="539500"/>
            <a:ext cx="7717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Datasource</a:t>
            </a:r>
            <a:endParaRPr/>
          </a:p>
        </p:txBody>
      </p:sp>
      <p:sp>
        <p:nvSpPr>
          <p:cNvPr id="333" name="Google Shape;333;p29"/>
          <p:cNvSpPr txBox="1"/>
          <p:nvPr>
            <p:ph idx="1" type="subTitle"/>
          </p:nvPr>
        </p:nvSpPr>
        <p:spPr>
          <a:xfrm>
            <a:off x="2197175" y="3299525"/>
            <a:ext cx="43665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Types</a:t>
            </a:r>
            <a:r>
              <a:rPr lang="en"/>
              <a:t>: String , Integer, Float, DateTime,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754450" y="1560450"/>
            <a:ext cx="3442200" cy="1727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52B6E"/>
              </a:gs>
              <a:gs pos="100000">
                <a:srgbClr val="0C070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uphan"/>
                <a:ea typeface="Anuphan"/>
                <a:cs typeface="Anuphan"/>
                <a:sym typeface="Anuphan"/>
              </a:rPr>
              <a:t>IMDb Non-Commercial Datasets</a:t>
            </a:r>
            <a:endParaRPr b="1">
              <a:solidFill>
                <a:schemeClr val="lt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4613150" y="1572125"/>
            <a:ext cx="3442200" cy="1727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52B6E"/>
              </a:gs>
              <a:gs pos="100000">
                <a:srgbClr val="0C070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uphan"/>
                <a:ea typeface="Anuphan"/>
                <a:cs typeface="Anuphan"/>
                <a:sym typeface="Anuphan"/>
              </a:rPr>
              <a:t>Movie Box Office Revenue</a:t>
            </a:r>
            <a:endParaRPr b="1">
              <a:solidFill>
                <a:schemeClr val="lt1"/>
              </a:solidFill>
              <a:latin typeface="Anuphan"/>
              <a:ea typeface="Anuphan"/>
              <a:cs typeface="Anuphan"/>
              <a:sym typeface="Anuph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rench Cinema and Visual Culture - Master of Arts in French by Slidesgo">
  <a:themeElements>
    <a:clrScheme name="Simple Light">
      <a:dk1>
        <a:srgbClr val="30183E"/>
      </a:dk1>
      <a:lt1>
        <a:srgbClr val="F4EEE0"/>
      </a:lt1>
      <a:dk2>
        <a:srgbClr val="ABABB1"/>
      </a:dk2>
      <a:lt2>
        <a:srgbClr val="7F7F90"/>
      </a:lt2>
      <a:accent1>
        <a:srgbClr val="9900FF"/>
      </a:accent1>
      <a:accent2>
        <a:srgbClr val="3A2545"/>
      </a:accent2>
      <a:accent3>
        <a:srgbClr val="FF862C"/>
      </a:accent3>
      <a:accent4>
        <a:srgbClr val="DF593D"/>
      </a:accent4>
      <a:accent5>
        <a:srgbClr val="D91237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